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13"/>
    <p:restoredTop sz="94675"/>
  </p:normalViewPr>
  <p:slideViewPr>
    <p:cSldViewPr snapToGrid="0" snapToObjects="1">
      <p:cViewPr varScale="1">
        <p:scale>
          <a:sx n="99" d="100"/>
          <a:sy n="99" d="100"/>
        </p:scale>
        <p:origin x="20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C3B50-FF3A-4041-A57C-279C699D3BA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929BE30-A10B-4732-A47E-29FF860154E6}">
      <dgm:prSet/>
      <dgm:spPr/>
      <dgm:t>
        <a:bodyPr/>
        <a:lstStyle/>
        <a:p>
          <a:r>
            <a:rPr lang="en-US"/>
            <a:t>1528</a:t>
          </a:r>
          <a:r>
            <a:rPr lang="zh-CN"/>
            <a:t>十二月</a:t>
          </a:r>
          <a:r>
            <a:rPr lang="en-US"/>
            <a:t>-1529</a:t>
          </a:r>
          <a:r>
            <a:rPr lang="zh-CN"/>
            <a:t>五月</a:t>
          </a:r>
          <a:endParaRPr lang="en-US"/>
        </a:p>
      </dgm:t>
    </dgm:pt>
    <dgm:pt modelId="{D4CB4FFB-607D-4F7D-8025-1ABCBE8347F2}" type="parTrans" cxnId="{E453F12B-B2B6-424B-9733-62AC9C0719F4}">
      <dgm:prSet/>
      <dgm:spPr/>
      <dgm:t>
        <a:bodyPr/>
        <a:lstStyle/>
        <a:p>
          <a:endParaRPr lang="en-US"/>
        </a:p>
      </dgm:t>
    </dgm:pt>
    <dgm:pt modelId="{7AED3A38-EAB6-4D5B-BA5A-0EC563D9C8F4}" type="sibTrans" cxnId="{E453F12B-B2B6-424B-9733-62AC9C0719F4}">
      <dgm:prSet/>
      <dgm:spPr/>
      <dgm:t>
        <a:bodyPr/>
        <a:lstStyle/>
        <a:p>
          <a:endParaRPr lang="en-US"/>
        </a:p>
      </dgm:t>
    </dgm:pt>
    <dgm:pt modelId="{474C12E7-6D18-4A60-8CC1-2B58281E748B}">
      <dgm:prSet/>
      <dgm:spPr/>
      <dgm:t>
        <a:bodyPr/>
        <a:lstStyle/>
        <a:p>
          <a:r>
            <a:rPr lang="zh-CN"/>
            <a:t>萨克逊教区巡察后</a:t>
          </a:r>
          <a:endParaRPr lang="en-US"/>
        </a:p>
      </dgm:t>
    </dgm:pt>
    <dgm:pt modelId="{FFD1A993-4408-410D-BCF4-25DC86A7B1D9}" type="parTrans" cxnId="{3AE7DEE6-49E1-4A02-B7E6-DFF065692B02}">
      <dgm:prSet/>
      <dgm:spPr/>
      <dgm:t>
        <a:bodyPr/>
        <a:lstStyle/>
        <a:p>
          <a:endParaRPr lang="en-US"/>
        </a:p>
      </dgm:t>
    </dgm:pt>
    <dgm:pt modelId="{B4F62965-42D5-4956-AB17-41D4C1C5BEE5}" type="sibTrans" cxnId="{3AE7DEE6-49E1-4A02-B7E6-DFF065692B02}">
      <dgm:prSet/>
      <dgm:spPr/>
      <dgm:t>
        <a:bodyPr/>
        <a:lstStyle/>
        <a:p>
          <a:endParaRPr lang="en-US"/>
        </a:p>
      </dgm:t>
    </dgm:pt>
    <dgm:pt modelId="{93F48DB3-C9B4-4B67-AE4A-165BE1F30A6D}">
      <dgm:prSet/>
      <dgm:spPr/>
      <dgm:t>
        <a:bodyPr/>
        <a:lstStyle/>
        <a:p>
          <a:r>
            <a:rPr lang="zh-CN"/>
            <a:t>讲章</a:t>
          </a:r>
          <a:r>
            <a:rPr lang="en-US"/>
            <a:t>---</a:t>
          </a:r>
          <a:r>
            <a:rPr lang="zh-CN"/>
            <a:t>大问答的基础</a:t>
          </a:r>
          <a:endParaRPr lang="en-US"/>
        </a:p>
      </dgm:t>
    </dgm:pt>
    <dgm:pt modelId="{A2CBBD1E-E5BD-4D1A-BEAA-9DC3A5042E87}" type="parTrans" cxnId="{6E5391A7-BC55-4440-9956-5061DDA796D2}">
      <dgm:prSet/>
      <dgm:spPr/>
      <dgm:t>
        <a:bodyPr/>
        <a:lstStyle/>
        <a:p>
          <a:endParaRPr lang="en-US"/>
        </a:p>
      </dgm:t>
    </dgm:pt>
    <dgm:pt modelId="{5C276829-98E6-4193-90B3-E580756CAC66}" type="sibTrans" cxnId="{6E5391A7-BC55-4440-9956-5061DDA796D2}">
      <dgm:prSet/>
      <dgm:spPr/>
      <dgm:t>
        <a:bodyPr/>
        <a:lstStyle/>
        <a:p>
          <a:endParaRPr lang="en-US"/>
        </a:p>
      </dgm:t>
    </dgm:pt>
    <dgm:pt modelId="{B2786F9B-9A96-4D3B-9986-DA430993CC27}">
      <dgm:prSet/>
      <dgm:spPr/>
      <dgm:t>
        <a:bodyPr/>
        <a:lstStyle/>
        <a:p>
          <a:r>
            <a:rPr lang="zh-CN"/>
            <a:t>参：大小问答历史小引</a:t>
          </a:r>
          <a:r>
            <a:rPr lang="en-US"/>
            <a:t>Tappert, </a:t>
          </a:r>
          <a:r>
            <a:rPr lang="zh-CN"/>
            <a:t>协修，</a:t>
          </a:r>
          <a:r>
            <a:rPr lang="en-US"/>
            <a:t>p 180, 193.</a:t>
          </a:r>
        </a:p>
      </dgm:t>
    </dgm:pt>
    <dgm:pt modelId="{243DEB05-924A-4526-81C3-2DFB47CAB887}" type="parTrans" cxnId="{A8616509-3488-4139-9346-466162EA41E5}">
      <dgm:prSet/>
      <dgm:spPr/>
      <dgm:t>
        <a:bodyPr/>
        <a:lstStyle/>
        <a:p>
          <a:endParaRPr lang="en-US"/>
        </a:p>
      </dgm:t>
    </dgm:pt>
    <dgm:pt modelId="{AEB5DBD9-00BF-47F0-87C3-E1F978239C7D}" type="sibTrans" cxnId="{A8616509-3488-4139-9346-466162EA41E5}">
      <dgm:prSet/>
      <dgm:spPr/>
      <dgm:t>
        <a:bodyPr/>
        <a:lstStyle/>
        <a:p>
          <a:endParaRPr lang="en-US"/>
        </a:p>
      </dgm:t>
    </dgm:pt>
    <dgm:pt modelId="{F6063BAA-5EF4-40A6-98C5-7F7323C96FAD}">
      <dgm:prSet/>
      <dgm:spPr/>
      <dgm:t>
        <a:bodyPr/>
        <a:lstStyle/>
        <a:p>
          <a:r>
            <a:rPr lang="en-US"/>
            <a:t>1528</a:t>
          </a:r>
          <a:r>
            <a:rPr lang="zh-CN"/>
            <a:t>夏天，</a:t>
          </a:r>
          <a:r>
            <a:rPr lang="en-US"/>
            <a:t>Agricola</a:t>
          </a:r>
          <a:r>
            <a:rPr lang="zh-CN"/>
            <a:t>约翰雅其科拉，反律主义苗头对准墨兰顿</a:t>
          </a:r>
          <a:endParaRPr lang="en-US"/>
        </a:p>
      </dgm:t>
    </dgm:pt>
    <dgm:pt modelId="{73C0D7D7-70C3-44CA-B338-C36AED08A218}" type="parTrans" cxnId="{4BC947DC-E68D-410A-A36D-79D3ACD8064D}">
      <dgm:prSet/>
      <dgm:spPr/>
      <dgm:t>
        <a:bodyPr/>
        <a:lstStyle/>
        <a:p>
          <a:endParaRPr lang="en-US"/>
        </a:p>
      </dgm:t>
    </dgm:pt>
    <dgm:pt modelId="{79CB1C3B-12DA-463B-B01C-955A4654062F}" type="sibTrans" cxnId="{4BC947DC-E68D-410A-A36D-79D3ACD8064D}">
      <dgm:prSet/>
      <dgm:spPr/>
      <dgm:t>
        <a:bodyPr/>
        <a:lstStyle/>
        <a:p>
          <a:endParaRPr lang="en-US"/>
        </a:p>
      </dgm:t>
    </dgm:pt>
    <dgm:pt modelId="{8C4006E6-2FF3-4415-9124-C7AA1BEE1193}">
      <dgm:prSet/>
      <dgm:spPr/>
      <dgm:t>
        <a:bodyPr/>
        <a:lstStyle/>
        <a:p>
          <a:r>
            <a:rPr lang="en-US"/>
            <a:t>1537-1540 </a:t>
          </a:r>
          <a:r>
            <a:rPr lang="zh-CN"/>
            <a:t>反律主义争辩再次兴起</a:t>
          </a:r>
          <a:endParaRPr lang="en-US"/>
        </a:p>
      </dgm:t>
    </dgm:pt>
    <dgm:pt modelId="{7550FC55-BFD0-4780-AE7D-9A00605ACB67}" type="parTrans" cxnId="{34ADA5EE-0562-4DC5-A533-C7AA11B8A561}">
      <dgm:prSet/>
      <dgm:spPr/>
      <dgm:t>
        <a:bodyPr/>
        <a:lstStyle/>
        <a:p>
          <a:endParaRPr lang="en-US"/>
        </a:p>
      </dgm:t>
    </dgm:pt>
    <dgm:pt modelId="{0736CCD1-6E28-4F98-ACA8-B6B161C3A66F}" type="sibTrans" cxnId="{34ADA5EE-0562-4DC5-A533-C7AA11B8A561}">
      <dgm:prSet/>
      <dgm:spPr/>
      <dgm:t>
        <a:bodyPr/>
        <a:lstStyle/>
        <a:p>
          <a:endParaRPr lang="en-US"/>
        </a:p>
      </dgm:t>
    </dgm:pt>
    <dgm:pt modelId="{EAF17152-C45B-4D62-8BA5-8AD8A566F741}" type="pres">
      <dgm:prSet presAssocID="{930C3B50-FF3A-4041-A57C-279C699D3BA7}" presName="linear" presStyleCnt="0">
        <dgm:presLayoutVars>
          <dgm:animLvl val="lvl"/>
          <dgm:resizeHandles val="exact"/>
        </dgm:presLayoutVars>
      </dgm:prSet>
      <dgm:spPr/>
    </dgm:pt>
    <dgm:pt modelId="{1E401002-9B07-4D78-9F79-EC462485C76C}" type="pres">
      <dgm:prSet presAssocID="{8929BE30-A10B-4732-A47E-29FF860154E6}" presName="parentText" presStyleLbl="node1" presStyleIdx="0" presStyleCnt="6">
        <dgm:presLayoutVars>
          <dgm:chMax val="0"/>
          <dgm:bulletEnabled val="1"/>
        </dgm:presLayoutVars>
      </dgm:prSet>
      <dgm:spPr/>
    </dgm:pt>
    <dgm:pt modelId="{72395C34-D367-467D-94F8-3697B8374DC9}" type="pres">
      <dgm:prSet presAssocID="{7AED3A38-EAB6-4D5B-BA5A-0EC563D9C8F4}" presName="spacer" presStyleCnt="0"/>
      <dgm:spPr/>
    </dgm:pt>
    <dgm:pt modelId="{BCF60483-4F1C-4E8E-996C-8F7F01D1E5F3}" type="pres">
      <dgm:prSet presAssocID="{474C12E7-6D18-4A60-8CC1-2B58281E748B}" presName="parentText" presStyleLbl="node1" presStyleIdx="1" presStyleCnt="6">
        <dgm:presLayoutVars>
          <dgm:chMax val="0"/>
          <dgm:bulletEnabled val="1"/>
        </dgm:presLayoutVars>
      </dgm:prSet>
      <dgm:spPr/>
    </dgm:pt>
    <dgm:pt modelId="{22A2C940-3AED-4E8A-893B-6DCC3DF6BE55}" type="pres">
      <dgm:prSet presAssocID="{B4F62965-42D5-4956-AB17-41D4C1C5BEE5}" presName="spacer" presStyleCnt="0"/>
      <dgm:spPr/>
    </dgm:pt>
    <dgm:pt modelId="{A181F8B5-AC85-4D54-AC27-C6076BCAD7DF}" type="pres">
      <dgm:prSet presAssocID="{93F48DB3-C9B4-4B67-AE4A-165BE1F30A6D}" presName="parentText" presStyleLbl="node1" presStyleIdx="2" presStyleCnt="6">
        <dgm:presLayoutVars>
          <dgm:chMax val="0"/>
          <dgm:bulletEnabled val="1"/>
        </dgm:presLayoutVars>
      </dgm:prSet>
      <dgm:spPr/>
    </dgm:pt>
    <dgm:pt modelId="{610EA5AF-990B-4A48-B298-368CCFB34233}" type="pres">
      <dgm:prSet presAssocID="{5C276829-98E6-4193-90B3-E580756CAC66}" presName="spacer" presStyleCnt="0"/>
      <dgm:spPr/>
    </dgm:pt>
    <dgm:pt modelId="{8C4FF986-DF35-430A-AD90-042D5FBB8755}" type="pres">
      <dgm:prSet presAssocID="{B2786F9B-9A96-4D3B-9986-DA430993CC27}" presName="parentText" presStyleLbl="node1" presStyleIdx="3" presStyleCnt="6">
        <dgm:presLayoutVars>
          <dgm:chMax val="0"/>
          <dgm:bulletEnabled val="1"/>
        </dgm:presLayoutVars>
      </dgm:prSet>
      <dgm:spPr/>
    </dgm:pt>
    <dgm:pt modelId="{DB034E47-FB4A-4A58-A07B-B0B4B8C95154}" type="pres">
      <dgm:prSet presAssocID="{AEB5DBD9-00BF-47F0-87C3-E1F978239C7D}" presName="spacer" presStyleCnt="0"/>
      <dgm:spPr/>
    </dgm:pt>
    <dgm:pt modelId="{E40BE2CA-6CD9-453C-B753-4A5F8273CF12}" type="pres">
      <dgm:prSet presAssocID="{F6063BAA-5EF4-40A6-98C5-7F7323C96FAD}" presName="parentText" presStyleLbl="node1" presStyleIdx="4" presStyleCnt="6">
        <dgm:presLayoutVars>
          <dgm:chMax val="0"/>
          <dgm:bulletEnabled val="1"/>
        </dgm:presLayoutVars>
      </dgm:prSet>
      <dgm:spPr/>
    </dgm:pt>
    <dgm:pt modelId="{F3DBBB4C-640E-4EE6-A45A-B95CBC1B29A5}" type="pres">
      <dgm:prSet presAssocID="{79CB1C3B-12DA-463B-B01C-955A4654062F}" presName="spacer" presStyleCnt="0"/>
      <dgm:spPr/>
    </dgm:pt>
    <dgm:pt modelId="{364672D3-9A8E-4F8C-BD4A-063468DC1F59}" type="pres">
      <dgm:prSet presAssocID="{8C4006E6-2FF3-4415-9124-C7AA1BEE1193}" presName="parentText" presStyleLbl="node1" presStyleIdx="5" presStyleCnt="6">
        <dgm:presLayoutVars>
          <dgm:chMax val="0"/>
          <dgm:bulletEnabled val="1"/>
        </dgm:presLayoutVars>
      </dgm:prSet>
      <dgm:spPr/>
    </dgm:pt>
  </dgm:ptLst>
  <dgm:cxnLst>
    <dgm:cxn modelId="{A8616509-3488-4139-9346-466162EA41E5}" srcId="{930C3B50-FF3A-4041-A57C-279C699D3BA7}" destId="{B2786F9B-9A96-4D3B-9986-DA430993CC27}" srcOrd="3" destOrd="0" parTransId="{243DEB05-924A-4526-81C3-2DFB47CAB887}" sibTransId="{AEB5DBD9-00BF-47F0-87C3-E1F978239C7D}"/>
    <dgm:cxn modelId="{E453F12B-B2B6-424B-9733-62AC9C0719F4}" srcId="{930C3B50-FF3A-4041-A57C-279C699D3BA7}" destId="{8929BE30-A10B-4732-A47E-29FF860154E6}" srcOrd="0" destOrd="0" parTransId="{D4CB4FFB-607D-4F7D-8025-1ABCBE8347F2}" sibTransId="{7AED3A38-EAB6-4D5B-BA5A-0EC563D9C8F4}"/>
    <dgm:cxn modelId="{9BADFB33-783A-4790-BFF4-9E8D4F825379}" type="presOf" srcId="{93F48DB3-C9B4-4B67-AE4A-165BE1F30A6D}" destId="{A181F8B5-AC85-4D54-AC27-C6076BCAD7DF}" srcOrd="0" destOrd="0" presId="urn:microsoft.com/office/officeart/2005/8/layout/vList2"/>
    <dgm:cxn modelId="{EF36BA5C-CBFF-4B74-A22D-E6602EC474C1}" type="presOf" srcId="{8C4006E6-2FF3-4415-9124-C7AA1BEE1193}" destId="{364672D3-9A8E-4F8C-BD4A-063468DC1F59}" srcOrd="0" destOrd="0" presId="urn:microsoft.com/office/officeart/2005/8/layout/vList2"/>
    <dgm:cxn modelId="{DDA93B61-42ED-4D57-B62C-A9DE1CB96DFC}" type="presOf" srcId="{B2786F9B-9A96-4D3B-9986-DA430993CC27}" destId="{8C4FF986-DF35-430A-AD90-042D5FBB8755}" srcOrd="0" destOrd="0" presId="urn:microsoft.com/office/officeart/2005/8/layout/vList2"/>
    <dgm:cxn modelId="{9617D965-6BC9-4760-AA2D-439144F2398E}" type="presOf" srcId="{8929BE30-A10B-4732-A47E-29FF860154E6}" destId="{1E401002-9B07-4D78-9F79-EC462485C76C}" srcOrd="0" destOrd="0" presId="urn:microsoft.com/office/officeart/2005/8/layout/vList2"/>
    <dgm:cxn modelId="{D7A1B48D-3FFF-46A1-9C9E-5C7D7BB80972}" type="presOf" srcId="{F6063BAA-5EF4-40A6-98C5-7F7323C96FAD}" destId="{E40BE2CA-6CD9-453C-B753-4A5F8273CF12}" srcOrd="0" destOrd="0" presId="urn:microsoft.com/office/officeart/2005/8/layout/vList2"/>
    <dgm:cxn modelId="{6E5391A7-BC55-4440-9956-5061DDA796D2}" srcId="{930C3B50-FF3A-4041-A57C-279C699D3BA7}" destId="{93F48DB3-C9B4-4B67-AE4A-165BE1F30A6D}" srcOrd="2" destOrd="0" parTransId="{A2CBBD1E-E5BD-4D1A-BEAA-9DC3A5042E87}" sibTransId="{5C276829-98E6-4193-90B3-E580756CAC66}"/>
    <dgm:cxn modelId="{77F369B5-9E70-4337-95BF-96E2DD6C98E9}" type="presOf" srcId="{930C3B50-FF3A-4041-A57C-279C699D3BA7}" destId="{EAF17152-C45B-4D62-8BA5-8AD8A566F741}" srcOrd="0" destOrd="0" presId="urn:microsoft.com/office/officeart/2005/8/layout/vList2"/>
    <dgm:cxn modelId="{6D361ED4-1B8E-4C18-844D-5AFB14C76514}" type="presOf" srcId="{474C12E7-6D18-4A60-8CC1-2B58281E748B}" destId="{BCF60483-4F1C-4E8E-996C-8F7F01D1E5F3}" srcOrd="0" destOrd="0" presId="urn:microsoft.com/office/officeart/2005/8/layout/vList2"/>
    <dgm:cxn modelId="{4BC947DC-E68D-410A-A36D-79D3ACD8064D}" srcId="{930C3B50-FF3A-4041-A57C-279C699D3BA7}" destId="{F6063BAA-5EF4-40A6-98C5-7F7323C96FAD}" srcOrd="4" destOrd="0" parTransId="{73C0D7D7-70C3-44CA-B338-C36AED08A218}" sibTransId="{79CB1C3B-12DA-463B-B01C-955A4654062F}"/>
    <dgm:cxn modelId="{3AE7DEE6-49E1-4A02-B7E6-DFF065692B02}" srcId="{930C3B50-FF3A-4041-A57C-279C699D3BA7}" destId="{474C12E7-6D18-4A60-8CC1-2B58281E748B}" srcOrd="1" destOrd="0" parTransId="{FFD1A993-4408-410D-BCF4-25DC86A7B1D9}" sibTransId="{B4F62965-42D5-4956-AB17-41D4C1C5BEE5}"/>
    <dgm:cxn modelId="{34ADA5EE-0562-4DC5-A533-C7AA11B8A561}" srcId="{930C3B50-FF3A-4041-A57C-279C699D3BA7}" destId="{8C4006E6-2FF3-4415-9124-C7AA1BEE1193}" srcOrd="5" destOrd="0" parTransId="{7550FC55-BFD0-4780-AE7D-9A00605ACB67}" sibTransId="{0736CCD1-6E28-4F98-ACA8-B6B161C3A66F}"/>
    <dgm:cxn modelId="{621886B6-A017-423E-8BAE-E1D50BE1F7B9}" type="presParOf" srcId="{EAF17152-C45B-4D62-8BA5-8AD8A566F741}" destId="{1E401002-9B07-4D78-9F79-EC462485C76C}" srcOrd="0" destOrd="0" presId="urn:microsoft.com/office/officeart/2005/8/layout/vList2"/>
    <dgm:cxn modelId="{A86B723D-E979-4C4D-8A65-620574B46BAF}" type="presParOf" srcId="{EAF17152-C45B-4D62-8BA5-8AD8A566F741}" destId="{72395C34-D367-467D-94F8-3697B8374DC9}" srcOrd="1" destOrd="0" presId="urn:microsoft.com/office/officeart/2005/8/layout/vList2"/>
    <dgm:cxn modelId="{93586CD5-AAF2-4589-9075-60F1A1FDCA02}" type="presParOf" srcId="{EAF17152-C45B-4D62-8BA5-8AD8A566F741}" destId="{BCF60483-4F1C-4E8E-996C-8F7F01D1E5F3}" srcOrd="2" destOrd="0" presId="urn:microsoft.com/office/officeart/2005/8/layout/vList2"/>
    <dgm:cxn modelId="{3770386E-038D-41C8-BB18-B0E3367B8302}" type="presParOf" srcId="{EAF17152-C45B-4D62-8BA5-8AD8A566F741}" destId="{22A2C940-3AED-4E8A-893B-6DCC3DF6BE55}" srcOrd="3" destOrd="0" presId="urn:microsoft.com/office/officeart/2005/8/layout/vList2"/>
    <dgm:cxn modelId="{E2693C24-6F37-42C8-A601-9468FAE6635B}" type="presParOf" srcId="{EAF17152-C45B-4D62-8BA5-8AD8A566F741}" destId="{A181F8B5-AC85-4D54-AC27-C6076BCAD7DF}" srcOrd="4" destOrd="0" presId="urn:microsoft.com/office/officeart/2005/8/layout/vList2"/>
    <dgm:cxn modelId="{B79970F1-7747-4E6B-8529-863E74952048}" type="presParOf" srcId="{EAF17152-C45B-4D62-8BA5-8AD8A566F741}" destId="{610EA5AF-990B-4A48-B298-368CCFB34233}" srcOrd="5" destOrd="0" presId="urn:microsoft.com/office/officeart/2005/8/layout/vList2"/>
    <dgm:cxn modelId="{248601ED-22CC-4964-9E89-86AE11896469}" type="presParOf" srcId="{EAF17152-C45B-4D62-8BA5-8AD8A566F741}" destId="{8C4FF986-DF35-430A-AD90-042D5FBB8755}" srcOrd="6" destOrd="0" presId="urn:microsoft.com/office/officeart/2005/8/layout/vList2"/>
    <dgm:cxn modelId="{B961D700-7EDF-492F-A50C-360DF47C6EFC}" type="presParOf" srcId="{EAF17152-C45B-4D62-8BA5-8AD8A566F741}" destId="{DB034E47-FB4A-4A58-A07B-B0B4B8C95154}" srcOrd="7" destOrd="0" presId="urn:microsoft.com/office/officeart/2005/8/layout/vList2"/>
    <dgm:cxn modelId="{AB585278-6725-4D5F-90A2-BE509F66BBAE}" type="presParOf" srcId="{EAF17152-C45B-4D62-8BA5-8AD8A566F741}" destId="{E40BE2CA-6CD9-453C-B753-4A5F8273CF12}" srcOrd="8" destOrd="0" presId="urn:microsoft.com/office/officeart/2005/8/layout/vList2"/>
    <dgm:cxn modelId="{DBDD0975-3A67-4128-BA61-816D03C12562}" type="presParOf" srcId="{EAF17152-C45B-4D62-8BA5-8AD8A566F741}" destId="{F3DBBB4C-640E-4EE6-A45A-B95CBC1B29A5}" srcOrd="9" destOrd="0" presId="urn:microsoft.com/office/officeart/2005/8/layout/vList2"/>
    <dgm:cxn modelId="{9C65F8A0-17E9-4E36-A2AA-B4F551908C38}" type="presParOf" srcId="{EAF17152-C45B-4D62-8BA5-8AD8A566F741}" destId="{364672D3-9A8E-4F8C-BD4A-063468DC1F5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76AC09-8CAB-4428-BB9C-3D8A3DA89A6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9C7F6F4-D539-4518-B51D-EAA14CCF1483}">
      <dgm:prSet/>
      <dgm:spPr/>
      <dgm:t>
        <a:bodyPr/>
        <a:lstStyle/>
        <a:p>
          <a:r>
            <a:rPr lang="en-US" dirty="0"/>
            <a:t>The standard vocabulary of Lutheran theology—justification by faith alone, simul </a:t>
          </a:r>
          <a:r>
            <a:rPr lang="en-US" dirty="0" err="1"/>
            <a:t>iustus</a:t>
          </a:r>
          <a:r>
            <a:rPr lang="en-US" dirty="0"/>
            <a:t> et </a:t>
          </a:r>
          <a:r>
            <a:rPr lang="en-US" dirty="0" err="1"/>
            <a:t>peccator</a:t>
          </a:r>
          <a:r>
            <a:rPr lang="en-US" dirty="0"/>
            <a:t>, the bondage of the will, the uses of the law, and so forth—is conspicuously absent. This language is suitable for theological discourse but not for everyday conversation, where God meets his children of all ages.</a:t>
          </a:r>
        </a:p>
      </dgm:t>
    </dgm:pt>
    <dgm:pt modelId="{B765E723-F2F4-4647-81DE-A03D3E7523CF}" type="parTrans" cxnId="{B3E98389-5B96-4552-91DC-5D0CB42D5F32}">
      <dgm:prSet/>
      <dgm:spPr/>
      <dgm:t>
        <a:bodyPr/>
        <a:lstStyle/>
        <a:p>
          <a:endParaRPr lang="en-US"/>
        </a:p>
      </dgm:t>
    </dgm:pt>
    <dgm:pt modelId="{4438AC7D-3E8E-4D11-9F5F-42D1862BD5E0}" type="sibTrans" cxnId="{B3E98389-5B96-4552-91DC-5D0CB42D5F32}">
      <dgm:prSet/>
      <dgm:spPr/>
      <dgm:t>
        <a:bodyPr/>
        <a:lstStyle/>
        <a:p>
          <a:endParaRPr lang="en-US"/>
        </a:p>
      </dgm:t>
    </dgm:pt>
    <dgm:pt modelId="{42784636-3525-47EF-B023-2240375D4DB3}">
      <dgm:prSet custT="1"/>
      <dgm:spPr/>
      <dgm:t>
        <a:bodyPr/>
        <a:lstStyle/>
        <a:p>
          <a:r>
            <a:rPr lang="ja-JP" altLang="en-US" sz="2000"/>
            <a:t>路德宗神学的标准词汇</a:t>
          </a:r>
          <a:r>
            <a:rPr lang="en-US" altLang="ja-JP" sz="2000" dirty="0"/>
            <a:t>--</a:t>
          </a:r>
          <a:r>
            <a:rPr lang="ja-JP" altLang="en-US" sz="2000"/>
            <a:t>唯独因信称义、</a:t>
          </a:r>
          <a:r>
            <a:rPr lang="en-US" sz="2000" dirty="0"/>
            <a:t>simul </a:t>
          </a:r>
          <a:r>
            <a:rPr lang="en-US" sz="2000" dirty="0" err="1"/>
            <a:t>iustus</a:t>
          </a:r>
          <a:r>
            <a:rPr lang="en-US" sz="2000" dirty="0"/>
            <a:t> et </a:t>
          </a:r>
          <a:r>
            <a:rPr lang="en-US" sz="2000" dirty="0" err="1"/>
            <a:t>peccator</a:t>
          </a:r>
          <a:r>
            <a:rPr lang="en-US" sz="2000" dirty="0"/>
            <a:t>、</a:t>
          </a:r>
          <a:r>
            <a:rPr lang="ja-JP" altLang="en-US" sz="2000"/>
            <a:t>意志的束缚、律法的功用等等</a:t>
          </a:r>
          <a:r>
            <a:rPr lang="en-US" altLang="ja-JP" sz="2000" dirty="0"/>
            <a:t>--</a:t>
          </a:r>
          <a:r>
            <a:rPr lang="ja-JP" altLang="en-US" sz="2000"/>
            <a:t>明显地没有（在大小问答出现）。这种语言适合于神学论述，但不适合于日常对话，因为在日常对话中，上帝与他所有年龄段的孩子都见面。
</a:t>
          </a:r>
          <a:r>
            <a:rPr lang="en-US" sz="1400" dirty="0" err="1"/>
            <a:t>Arand</a:t>
          </a:r>
          <a:r>
            <a:rPr lang="en-US" sz="1400" dirty="0"/>
            <a:t>, Charles P.; Robert Kolb; James A. </a:t>
          </a:r>
          <a:r>
            <a:rPr lang="en-US" sz="1400" dirty="0" err="1"/>
            <a:t>Nestingen</a:t>
          </a:r>
          <a:r>
            <a:rPr lang="en-US" sz="1400" dirty="0"/>
            <a:t>. The Lutheran Confessions (p. 77). Fortress Press. Kindle Edition. </a:t>
          </a:r>
          <a:endParaRPr lang="en-US" sz="2000" dirty="0"/>
        </a:p>
      </dgm:t>
    </dgm:pt>
    <dgm:pt modelId="{0499740C-06E9-4DB2-9F6B-BB36A7B31339}" type="parTrans" cxnId="{EE26F978-08B1-4276-9705-8385BE052187}">
      <dgm:prSet/>
      <dgm:spPr/>
      <dgm:t>
        <a:bodyPr/>
        <a:lstStyle/>
        <a:p>
          <a:endParaRPr lang="en-US"/>
        </a:p>
      </dgm:t>
    </dgm:pt>
    <dgm:pt modelId="{2CA03F6E-E976-4FFA-BDD7-6E05A7BC8CF2}" type="sibTrans" cxnId="{EE26F978-08B1-4276-9705-8385BE052187}">
      <dgm:prSet/>
      <dgm:spPr/>
      <dgm:t>
        <a:bodyPr/>
        <a:lstStyle/>
        <a:p>
          <a:endParaRPr lang="en-US"/>
        </a:p>
      </dgm:t>
    </dgm:pt>
    <dgm:pt modelId="{7901AA5D-2105-4A6B-BD84-CA9B1A50FDAE}" type="pres">
      <dgm:prSet presAssocID="{A076AC09-8CAB-4428-BB9C-3D8A3DA89A6A}" presName="linear" presStyleCnt="0">
        <dgm:presLayoutVars>
          <dgm:animLvl val="lvl"/>
          <dgm:resizeHandles val="exact"/>
        </dgm:presLayoutVars>
      </dgm:prSet>
      <dgm:spPr/>
    </dgm:pt>
    <dgm:pt modelId="{0E45521D-5494-4CF2-BBE4-46E08B5E255A}" type="pres">
      <dgm:prSet presAssocID="{B9C7F6F4-D539-4518-B51D-EAA14CCF1483}" presName="parentText" presStyleLbl="node1" presStyleIdx="0" presStyleCnt="2">
        <dgm:presLayoutVars>
          <dgm:chMax val="0"/>
          <dgm:bulletEnabled val="1"/>
        </dgm:presLayoutVars>
      </dgm:prSet>
      <dgm:spPr/>
    </dgm:pt>
    <dgm:pt modelId="{2848A2ED-4435-421E-8F6B-7C6DD505AE56}" type="pres">
      <dgm:prSet presAssocID="{4438AC7D-3E8E-4D11-9F5F-42D1862BD5E0}" presName="spacer" presStyleCnt="0"/>
      <dgm:spPr/>
    </dgm:pt>
    <dgm:pt modelId="{5E2D20AC-8A7E-48B4-B690-4E30C641BB75}" type="pres">
      <dgm:prSet presAssocID="{42784636-3525-47EF-B023-2240375D4DB3}" presName="parentText" presStyleLbl="node1" presStyleIdx="1" presStyleCnt="2">
        <dgm:presLayoutVars>
          <dgm:chMax val="0"/>
          <dgm:bulletEnabled val="1"/>
        </dgm:presLayoutVars>
      </dgm:prSet>
      <dgm:spPr/>
    </dgm:pt>
  </dgm:ptLst>
  <dgm:cxnLst>
    <dgm:cxn modelId="{EE26F978-08B1-4276-9705-8385BE052187}" srcId="{A076AC09-8CAB-4428-BB9C-3D8A3DA89A6A}" destId="{42784636-3525-47EF-B023-2240375D4DB3}" srcOrd="1" destOrd="0" parTransId="{0499740C-06E9-4DB2-9F6B-BB36A7B31339}" sibTransId="{2CA03F6E-E976-4FFA-BDD7-6E05A7BC8CF2}"/>
    <dgm:cxn modelId="{B3E98389-5B96-4552-91DC-5D0CB42D5F32}" srcId="{A076AC09-8CAB-4428-BB9C-3D8A3DA89A6A}" destId="{B9C7F6F4-D539-4518-B51D-EAA14CCF1483}" srcOrd="0" destOrd="0" parTransId="{B765E723-F2F4-4647-81DE-A03D3E7523CF}" sibTransId="{4438AC7D-3E8E-4D11-9F5F-42D1862BD5E0}"/>
    <dgm:cxn modelId="{0A336AB0-793C-4E55-B605-9156F62476DC}" type="presOf" srcId="{42784636-3525-47EF-B023-2240375D4DB3}" destId="{5E2D20AC-8A7E-48B4-B690-4E30C641BB75}" srcOrd="0" destOrd="0" presId="urn:microsoft.com/office/officeart/2005/8/layout/vList2"/>
    <dgm:cxn modelId="{E34DF3B2-DDC5-42D5-96C5-BA9E8C796492}" type="presOf" srcId="{B9C7F6F4-D539-4518-B51D-EAA14CCF1483}" destId="{0E45521D-5494-4CF2-BBE4-46E08B5E255A}" srcOrd="0" destOrd="0" presId="urn:microsoft.com/office/officeart/2005/8/layout/vList2"/>
    <dgm:cxn modelId="{47063EEE-089A-468B-BCA8-655332C385D4}" type="presOf" srcId="{A076AC09-8CAB-4428-BB9C-3D8A3DA89A6A}" destId="{7901AA5D-2105-4A6B-BD84-CA9B1A50FDAE}" srcOrd="0" destOrd="0" presId="urn:microsoft.com/office/officeart/2005/8/layout/vList2"/>
    <dgm:cxn modelId="{EFCA02EC-071D-47C4-AB62-9E0ED9F2A6A9}" type="presParOf" srcId="{7901AA5D-2105-4A6B-BD84-CA9B1A50FDAE}" destId="{0E45521D-5494-4CF2-BBE4-46E08B5E255A}" srcOrd="0" destOrd="0" presId="urn:microsoft.com/office/officeart/2005/8/layout/vList2"/>
    <dgm:cxn modelId="{99A8BE5D-F9A8-4BC2-ACE9-D8B7B6FC213E}" type="presParOf" srcId="{7901AA5D-2105-4A6B-BD84-CA9B1A50FDAE}" destId="{2848A2ED-4435-421E-8F6B-7C6DD505AE56}" srcOrd="1" destOrd="0" presId="urn:microsoft.com/office/officeart/2005/8/layout/vList2"/>
    <dgm:cxn modelId="{717B6535-3B9C-4983-A5CC-6147453FFEEB}" type="presParOf" srcId="{7901AA5D-2105-4A6B-BD84-CA9B1A50FDAE}" destId="{5E2D20AC-8A7E-48B4-B690-4E30C641BB7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2B933D-E33C-49A7-8353-385B87A84B0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8F6EF2B-074A-425F-A11E-97BEDB49C9EC}">
      <dgm:prSet/>
      <dgm:spPr/>
      <dgm:t>
        <a:bodyPr/>
        <a:lstStyle/>
        <a:p>
          <a:r>
            <a:rPr lang="en-US" dirty="0"/>
            <a:t>For Luther sound doctrine was not an end in itself, as if the doctrine of justification by faith itself justifies. Rather, doctrine, as a second order pursuit reflecting on God’s words of law and gospel, informs their faithful first order declaration.</a:t>
          </a:r>
        </a:p>
      </dgm:t>
    </dgm:pt>
    <dgm:pt modelId="{6C608DC2-8597-44A0-B49B-2C348D1AF694}" type="parTrans" cxnId="{AD7ABAB4-11FF-4F6F-B2B5-580F5D73F836}">
      <dgm:prSet/>
      <dgm:spPr/>
      <dgm:t>
        <a:bodyPr/>
        <a:lstStyle/>
        <a:p>
          <a:endParaRPr lang="en-US"/>
        </a:p>
      </dgm:t>
    </dgm:pt>
    <dgm:pt modelId="{8C65C83C-0DA4-4806-B781-DD73196D3AEF}" type="sibTrans" cxnId="{AD7ABAB4-11FF-4F6F-B2B5-580F5D73F836}">
      <dgm:prSet/>
      <dgm:spPr/>
      <dgm:t>
        <a:bodyPr/>
        <a:lstStyle/>
        <a:p>
          <a:endParaRPr lang="en-US"/>
        </a:p>
      </dgm:t>
    </dgm:pt>
    <dgm:pt modelId="{25EFFA56-E1D9-4BA0-BE2A-F8156DB6E943}">
      <dgm:prSet custT="1"/>
      <dgm:spPr/>
      <dgm:t>
        <a:bodyPr/>
        <a:lstStyle/>
        <a:p>
          <a:r>
            <a:rPr lang="en-US" altLang="ja-JP" sz="2400" dirty="0"/>
            <a:t>-</a:t>
          </a:r>
          <a:r>
            <a:rPr lang="ja-JP" altLang="en-US" sz="2400"/>
            <a:t>对路德来说，健全的教义本身并不是目的，就好像因信称义的教义本身就能使人称义。相反，教义作为反映上帝的律法和福音话语的二阶追求，为其忠实的一阶宣讲提供信息。
</a:t>
          </a:r>
          <a:r>
            <a:rPr lang="en-US" sz="1600" dirty="0" err="1"/>
            <a:t>Arand</a:t>
          </a:r>
          <a:r>
            <a:rPr lang="en-US" sz="1600" dirty="0"/>
            <a:t>, Charles P.; Robert Kolb; James A. </a:t>
          </a:r>
          <a:r>
            <a:rPr lang="en-US" sz="1600" dirty="0" err="1"/>
            <a:t>Nestingen</a:t>
          </a:r>
          <a:r>
            <a:rPr lang="en-US" sz="1600" dirty="0"/>
            <a:t>. The Lutheran Confessions (p. 78). Fortress Press. Kindle Edition. </a:t>
          </a:r>
          <a:endParaRPr lang="en-US" sz="2400" dirty="0"/>
        </a:p>
      </dgm:t>
    </dgm:pt>
    <dgm:pt modelId="{15E01A94-19A7-46F9-A982-BD812885FF14}" type="parTrans" cxnId="{5F5790F9-571D-4DC7-A7ED-A2D848810134}">
      <dgm:prSet/>
      <dgm:spPr/>
      <dgm:t>
        <a:bodyPr/>
        <a:lstStyle/>
        <a:p>
          <a:endParaRPr lang="en-US"/>
        </a:p>
      </dgm:t>
    </dgm:pt>
    <dgm:pt modelId="{393BB838-F6CF-4770-B46C-BECD297A4924}" type="sibTrans" cxnId="{5F5790F9-571D-4DC7-A7ED-A2D848810134}">
      <dgm:prSet/>
      <dgm:spPr/>
      <dgm:t>
        <a:bodyPr/>
        <a:lstStyle/>
        <a:p>
          <a:endParaRPr lang="en-US"/>
        </a:p>
      </dgm:t>
    </dgm:pt>
    <dgm:pt modelId="{7848FA1A-9F88-4798-A450-EE5D0195EC21}" type="pres">
      <dgm:prSet presAssocID="{EF2B933D-E33C-49A7-8353-385B87A84B03}" presName="linear" presStyleCnt="0">
        <dgm:presLayoutVars>
          <dgm:animLvl val="lvl"/>
          <dgm:resizeHandles val="exact"/>
        </dgm:presLayoutVars>
      </dgm:prSet>
      <dgm:spPr/>
    </dgm:pt>
    <dgm:pt modelId="{DDCE9F56-AD9D-4709-A6C4-20A9B82238AD}" type="pres">
      <dgm:prSet presAssocID="{38F6EF2B-074A-425F-A11E-97BEDB49C9EC}" presName="parentText" presStyleLbl="node1" presStyleIdx="0" presStyleCnt="2">
        <dgm:presLayoutVars>
          <dgm:chMax val="0"/>
          <dgm:bulletEnabled val="1"/>
        </dgm:presLayoutVars>
      </dgm:prSet>
      <dgm:spPr/>
    </dgm:pt>
    <dgm:pt modelId="{1C5F187A-ED85-4C69-852A-F912344599AC}" type="pres">
      <dgm:prSet presAssocID="{8C65C83C-0DA4-4806-B781-DD73196D3AEF}" presName="spacer" presStyleCnt="0"/>
      <dgm:spPr/>
    </dgm:pt>
    <dgm:pt modelId="{3AC78DBA-647E-474C-AB3D-3A52BB1A0000}" type="pres">
      <dgm:prSet presAssocID="{25EFFA56-E1D9-4BA0-BE2A-F8156DB6E943}" presName="parentText" presStyleLbl="node1" presStyleIdx="1" presStyleCnt="2">
        <dgm:presLayoutVars>
          <dgm:chMax val="0"/>
          <dgm:bulletEnabled val="1"/>
        </dgm:presLayoutVars>
      </dgm:prSet>
      <dgm:spPr/>
    </dgm:pt>
  </dgm:ptLst>
  <dgm:cxnLst>
    <dgm:cxn modelId="{A78BCF24-C9DD-4BDA-AA52-E0F8428B194F}" type="presOf" srcId="{38F6EF2B-074A-425F-A11E-97BEDB49C9EC}" destId="{DDCE9F56-AD9D-4709-A6C4-20A9B82238AD}" srcOrd="0" destOrd="0" presId="urn:microsoft.com/office/officeart/2005/8/layout/vList2"/>
    <dgm:cxn modelId="{75F9FB98-B18D-4425-A3AE-E4E49D9371E1}" type="presOf" srcId="{EF2B933D-E33C-49A7-8353-385B87A84B03}" destId="{7848FA1A-9F88-4798-A450-EE5D0195EC21}" srcOrd="0" destOrd="0" presId="urn:microsoft.com/office/officeart/2005/8/layout/vList2"/>
    <dgm:cxn modelId="{AD7ABAB4-11FF-4F6F-B2B5-580F5D73F836}" srcId="{EF2B933D-E33C-49A7-8353-385B87A84B03}" destId="{38F6EF2B-074A-425F-A11E-97BEDB49C9EC}" srcOrd="0" destOrd="0" parTransId="{6C608DC2-8597-44A0-B49B-2C348D1AF694}" sibTransId="{8C65C83C-0DA4-4806-B781-DD73196D3AEF}"/>
    <dgm:cxn modelId="{4E3297EC-0B9A-4E4E-9C7D-590E8A52656F}" type="presOf" srcId="{25EFFA56-E1D9-4BA0-BE2A-F8156DB6E943}" destId="{3AC78DBA-647E-474C-AB3D-3A52BB1A0000}" srcOrd="0" destOrd="0" presId="urn:microsoft.com/office/officeart/2005/8/layout/vList2"/>
    <dgm:cxn modelId="{5F5790F9-571D-4DC7-A7ED-A2D848810134}" srcId="{EF2B933D-E33C-49A7-8353-385B87A84B03}" destId="{25EFFA56-E1D9-4BA0-BE2A-F8156DB6E943}" srcOrd="1" destOrd="0" parTransId="{15E01A94-19A7-46F9-A982-BD812885FF14}" sibTransId="{393BB838-F6CF-4770-B46C-BECD297A4924}"/>
    <dgm:cxn modelId="{635C3DFE-FCAA-4EBC-85F4-9692C9B4C373}" type="presParOf" srcId="{7848FA1A-9F88-4798-A450-EE5D0195EC21}" destId="{DDCE9F56-AD9D-4709-A6C4-20A9B82238AD}" srcOrd="0" destOrd="0" presId="urn:microsoft.com/office/officeart/2005/8/layout/vList2"/>
    <dgm:cxn modelId="{395D0A48-BA34-4C54-8FEE-34B436C1EBF8}" type="presParOf" srcId="{7848FA1A-9F88-4798-A450-EE5D0195EC21}" destId="{1C5F187A-ED85-4C69-852A-F912344599AC}" srcOrd="1" destOrd="0" presId="urn:microsoft.com/office/officeart/2005/8/layout/vList2"/>
    <dgm:cxn modelId="{1741E04A-CDFF-48B0-82EC-3455F3A72397}" type="presParOf" srcId="{7848FA1A-9F88-4798-A450-EE5D0195EC21}" destId="{3AC78DBA-647E-474C-AB3D-3A52BB1A000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8C8D9A-3401-453D-94C4-26BDE4370EE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B08A9B-CDB1-4FD6-8DA1-E66255958B0C}">
      <dgm:prSet/>
      <dgm:spPr/>
      <dgm:t>
        <a:bodyPr/>
        <a:lstStyle/>
        <a:p>
          <a:r>
            <a:rPr lang="en-US" dirty="0"/>
            <a:t>The goal of catechesis is to live out the Christian life in devotion to God and and in one’s callings for the neighbor. Luther’s students recognized that his design for the catechism, placing law first and gospel following, with the Lord’s Prayer setting forth the contours of the Christian life, aimed at cultivating much more than a knowledge of Christian doctrine. Luther conceived of his catechism as a handbook for Christian living.</a:t>
          </a:r>
        </a:p>
      </dgm:t>
    </dgm:pt>
    <dgm:pt modelId="{2E0F5F68-EEDC-4CF6-B7B6-F14409A86BCE}" type="parTrans" cxnId="{7DECBDBB-5CC1-4992-AE09-5A239ECFB0BF}">
      <dgm:prSet/>
      <dgm:spPr/>
      <dgm:t>
        <a:bodyPr/>
        <a:lstStyle/>
        <a:p>
          <a:endParaRPr lang="en-US"/>
        </a:p>
      </dgm:t>
    </dgm:pt>
    <dgm:pt modelId="{2AF1B019-35A4-4C0A-A415-3A2DAD06616D}" type="sibTrans" cxnId="{7DECBDBB-5CC1-4992-AE09-5A239ECFB0BF}">
      <dgm:prSet/>
      <dgm:spPr/>
      <dgm:t>
        <a:bodyPr/>
        <a:lstStyle/>
        <a:p>
          <a:endParaRPr lang="en-US"/>
        </a:p>
      </dgm:t>
    </dgm:pt>
    <dgm:pt modelId="{9336D1C7-7520-45A9-90B7-326993454D12}">
      <dgm:prSet custT="1"/>
      <dgm:spPr/>
      <dgm:t>
        <a:bodyPr/>
        <a:lstStyle/>
        <a:p>
          <a:r>
            <a:rPr lang="en-US" altLang="ja-JP" sz="2100" dirty="0"/>
            <a:t>-</a:t>
          </a:r>
          <a:r>
            <a:rPr lang="ja-JP" altLang="en-US" sz="2100"/>
            <a:t>教义的目标是在对上帝的奉献和对邻居的召唤中活出基督徒的生活。路德的学生们认识到，他对教义的设计，将律法放在第一位，福音放在后面，用主祷文来阐述基督徒生活的轮廓，其目的不仅仅是培养对基督教教义的了解。路德认为他的小问答是一本基督徒生活的手册。
</a:t>
          </a:r>
          <a:r>
            <a:rPr lang="en-US" sz="1600" dirty="0" err="1"/>
            <a:t>Arand</a:t>
          </a:r>
          <a:r>
            <a:rPr lang="en-US" sz="1600" dirty="0"/>
            <a:t>, Charles P.; Robert Kolb; James A. </a:t>
          </a:r>
          <a:r>
            <a:rPr lang="en-US" sz="1600" dirty="0" err="1"/>
            <a:t>Nestingen</a:t>
          </a:r>
          <a:r>
            <a:rPr lang="en-US" sz="1600" dirty="0"/>
            <a:t>. The Lutheran Confessions (p. 83). Fortress Press. Kindle Edition. </a:t>
          </a:r>
          <a:endParaRPr lang="en-US" sz="2100" dirty="0"/>
        </a:p>
      </dgm:t>
    </dgm:pt>
    <dgm:pt modelId="{ECD8B97E-0DCB-464F-B5DE-A371DD44CD1B}" type="parTrans" cxnId="{5DCB410F-785C-4336-B017-2D4BB0BF3A31}">
      <dgm:prSet/>
      <dgm:spPr/>
      <dgm:t>
        <a:bodyPr/>
        <a:lstStyle/>
        <a:p>
          <a:endParaRPr lang="en-US"/>
        </a:p>
      </dgm:t>
    </dgm:pt>
    <dgm:pt modelId="{BFD5629C-1D10-4CED-9C6B-AC42A497882B}" type="sibTrans" cxnId="{5DCB410F-785C-4336-B017-2D4BB0BF3A31}">
      <dgm:prSet/>
      <dgm:spPr/>
      <dgm:t>
        <a:bodyPr/>
        <a:lstStyle/>
        <a:p>
          <a:endParaRPr lang="en-US"/>
        </a:p>
      </dgm:t>
    </dgm:pt>
    <dgm:pt modelId="{5DC7FF44-0521-4F95-B349-76CED9D6247B}" type="pres">
      <dgm:prSet presAssocID="{098C8D9A-3401-453D-94C4-26BDE4370EE1}" presName="linear" presStyleCnt="0">
        <dgm:presLayoutVars>
          <dgm:animLvl val="lvl"/>
          <dgm:resizeHandles val="exact"/>
        </dgm:presLayoutVars>
      </dgm:prSet>
      <dgm:spPr/>
    </dgm:pt>
    <dgm:pt modelId="{AA8F8EDD-A635-4A68-A2AC-1E92709F5597}" type="pres">
      <dgm:prSet presAssocID="{3CB08A9B-CDB1-4FD6-8DA1-E66255958B0C}" presName="parentText" presStyleLbl="node1" presStyleIdx="0" presStyleCnt="2">
        <dgm:presLayoutVars>
          <dgm:chMax val="0"/>
          <dgm:bulletEnabled val="1"/>
        </dgm:presLayoutVars>
      </dgm:prSet>
      <dgm:spPr/>
    </dgm:pt>
    <dgm:pt modelId="{45D0D47C-1FAD-4CF2-80EA-2AADC6E031AD}" type="pres">
      <dgm:prSet presAssocID="{2AF1B019-35A4-4C0A-A415-3A2DAD06616D}" presName="spacer" presStyleCnt="0"/>
      <dgm:spPr/>
    </dgm:pt>
    <dgm:pt modelId="{18AC0DCF-1FC1-4DD3-982C-D8313F0CC61C}" type="pres">
      <dgm:prSet presAssocID="{9336D1C7-7520-45A9-90B7-326993454D12}" presName="parentText" presStyleLbl="node1" presStyleIdx="1" presStyleCnt="2">
        <dgm:presLayoutVars>
          <dgm:chMax val="0"/>
          <dgm:bulletEnabled val="1"/>
        </dgm:presLayoutVars>
      </dgm:prSet>
      <dgm:spPr/>
    </dgm:pt>
  </dgm:ptLst>
  <dgm:cxnLst>
    <dgm:cxn modelId="{5DCB410F-785C-4336-B017-2D4BB0BF3A31}" srcId="{098C8D9A-3401-453D-94C4-26BDE4370EE1}" destId="{9336D1C7-7520-45A9-90B7-326993454D12}" srcOrd="1" destOrd="0" parTransId="{ECD8B97E-0DCB-464F-B5DE-A371DD44CD1B}" sibTransId="{BFD5629C-1D10-4CED-9C6B-AC42A497882B}"/>
    <dgm:cxn modelId="{5F5C245E-D244-4984-BB0E-9531DFB6D4AE}" type="presOf" srcId="{3CB08A9B-CDB1-4FD6-8DA1-E66255958B0C}" destId="{AA8F8EDD-A635-4A68-A2AC-1E92709F5597}" srcOrd="0" destOrd="0" presId="urn:microsoft.com/office/officeart/2005/8/layout/vList2"/>
    <dgm:cxn modelId="{E63EE390-0ADF-4265-BBA5-3792B2944DCB}" type="presOf" srcId="{9336D1C7-7520-45A9-90B7-326993454D12}" destId="{18AC0DCF-1FC1-4DD3-982C-D8313F0CC61C}" srcOrd="0" destOrd="0" presId="urn:microsoft.com/office/officeart/2005/8/layout/vList2"/>
    <dgm:cxn modelId="{7DECBDBB-5CC1-4992-AE09-5A239ECFB0BF}" srcId="{098C8D9A-3401-453D-94C4-26BDE4370EE1}" destId="{3CB08A9B-CDB1-4FD6-8DA1-E66255958B0C}" srcOrd="0" destOrd="0" parTransId="{2E0F5F68-EEDC-4CF6-B7B6-F14409A86BCE}" sibTransId="{2AF1B019-35A4-4C0A-A415-3A2DAD06616D}"/>
    <dgm:cxn modelId="{603D33CE-9776-4D98-A873-F205C0D8BE61}" type="presOf" srcId="{098C8D9A-3401-453D-94C4-26BDE4370EE1}" destId="{5DC7FF44-0521-4F95-B349-76CED9D6247B}" srcOrd="0" destOrd="0" presId="urn:microsoft.com/office/officeart/2005/8/layout/vList2"/>
    <dgm:cxn modelId="{6CE8065E-6E66-42E4-BD7D-1FAC7FB82F40}" type="presParOf" srcId="{5DC7FF44-0521-4F95-B349-76CED9D6247B}" destId="{AA8F8EDD-A635-4A68-A2AC-1E92709F5597}" srcOrd="0" destOrd="0" presId="urn:microsoft.com/office/officeart/2005/8/layout/vList2"/>
    <dgm:cxn modelId="{3D9F16FB-8B16-4001-959C-C13BE2ECE6F5}" type="presParOf" srcId="{5DC7FF44-0521-4F95-B349-76CED9D6247B}" destId="{45D0D47C-1FAD-4CF2-80EA-2AADC6E031AD}" srcOrd="1" destOrd="0" presId="urn:microsoft.com/office/officeart/2005/8/layout/vList2"/>
    <dgm:cxn modelId="{6D4AE4C1-D64E-4B49-A8AB-F7FA3C5C0F98}" type="presParOf" srcId="{5DC7FF44-0521-4F95-B349-76CED9D6247B}" destId="{18AC0DCF-1FC1-4DD3-982C-D8313F0CC61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59198-086A-42DA-BDF9-5CAC599A5BC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4B0BAC8-B500-400A-83C7-629B93F06288}">
      <dgm:prSet/>
      <dgm:spPr/>
      <dgm:t>
        <a:bodyPr/>
        <a:lstStyle/>
        <a:p>
          <a:r>
            <a:rPr lang="zh-CN"/>
            <a:t>是否中肯或夸大？</a:t>
          </a:r>
          <a:endParaRPr lang="en-US"/>
        </a:p>
      </dgm:t>
    </dgm:pt>
    <dgm:pt modelId="{304B5476-3CED-4A51-B198-CBECBC3CC03C}" type="parTrans" cxnId="{552B5DA4-F1CE-456F-B8B2-12275B5751C7}">
      <dgm:prSet/>
      <dgm:spPr/>
      <dgm:t>
        <a:bodyPr/>
        <a:lstStyle/>
        <a:p>
          <a:endParaRPr lang="en-US"/>
        </a:p>
      </dgm:t>
    </dgm:pt>
    <dgm:pt modelId="{2108141A-3B7D-4489-B4F2-24E4E1D608CE}" type="sibTrans" cxnId="{552B5DA4-F1CE-456F-B8B2-12275B5751C7}">
      <dgm:prSet/>
      <dgm:spPr/>
      <dgm:t>
        <a:bodyPr/>
        <a:lstStyle/>
        <a:p>
          <a:endParaRPr lang="en-US"/>
        </a:p>
      </dgm:t>
    </dgm:pt>
    <dgm:pt modelId="{D87E9918-29F4-45FD-83BC-2BF8E4A1F039}">
      <dgm:prSet/>
      <dgm:spPr/>
      <dgm:t>
        <a:bodyPr/>
        <a:lstStyle/>
        <a:p>
          <a:r>
            <a:rPr lang="zh-CN"/>
            <a:t>你如何教导小孩子信仰？在这个信息泛滥的时代</a:t>
          </a:r>
          <a:endParaRPr lang="en-US"/>
        </a:p>
      </dgm:t>
    </dgm:pt>
    <dgm:pt modelId="{DF66E95F-9939-4D3F-9375-E32AF53EA421}" type="parTrans" cxnId="{7DA37097-4BEC-4C06-AB67-113CB8AF7137}">
      <dgm:prSet/>
      <dgm:spPr/>
      <dgm:t>
        <a:bodyPr/>
        <a:lstStyle/>
        <a:p>
          <a:endParaRPr lang="en-US"/>
        </a:p>
      </dgm:t>
    </dgm:pt>
    <dgm:pt modelId="{D6729E4E-01F7-4AE2-9161-D4257A572994}" type="sibTrans" cxnId="{7DA37097-4BEC-4C06-AB67-113CB8AF7137}">
      <dgm:prSet/>
      <dgm:spPr/>
      <dgm:t>
        <a:bodyPr/>
        <a:lstStyle/>
        <a:p>
          <a:endParaRPr lang="en-US"/>
        </a:p>
      </dgm:t>
    </dgm:pt>
    <dgm:pt modelId="{18E67073-A8BA-4055-B1A3-A2EB2AB18BFB}">
      <dgm:prSet/>
      <dgm:spPr/>
      <dgm:t>
        <a:bodyPr/>
        <a:lstStyle/>
        <a:p>
          <a:r>
            <a:rPr lang="en-US"/>
            <a:t>Devotion to God </a:t>
          </a:r>
          <a:r>
            <a:rPr lang="zh-CN"/>
            <a:t>灵修手册，祷告手册，“交托”手册</a:t>
          </a:r>
          <a:endParaRPr lang="en-US"/>
        </a:p>
      </dgm:t>
    </dgm:pt>
    <dgm:pt modelId="{BA34E902-8C7C-4302-8D2E-7D8DDB651084}" type="parTrans" cxnId="{2D6CFF66-E1FD-4276-9770-CE996EBB13DD}">
      <dgm:prSet/>
      <dgm:spPr/>
      <dgm:t>
        <a:bodyPr/>
        <a:lstStyle/>
        <a:p>
          <a:endParaRPr lang="en-US"/>
        </a:p>
      </dgm:t>
    </dgm:pt>
    <dgm:pt modelId="{46849672-45D0-42F6-B884-031695406FD5}" type="sibTrans" cxnId="{2D6CFF66-E1FD-4276-9770-CE996EBB13DD}">
      <dgm:prSet/>
      <dgm:spPr/>
      <dgm:t>
        <a:bodyPr/>
        <a:lstStyle/>
        <a:p>
          <a:endParaRPr lang="en-US"/>
        </a:p>
      </dgm:t>
    </dgm:pt>
    <dgm:pt modelId="{D1C69E27-0519-4641-BB12-3CF7FC2DD464}">
      <dgm:prSet/>
      <dgm:spPr/>
      <dgm:t>
        <a:bodyPr/>
        <a:lstStyle/>
        <a:p>
          <a:r>
            <a:rPr lang="zh-CN"/>
            <a:t>日常信仰的话语，背后是“唯独藉信基督称义”的骨架</a:t>
          </a:r>
          <a:endParaRPr lang="en-US"/>
        </a:p>
      </dgm:t>
    </dgm:pt>
    <dgm:pt modelId="{0458D769-94FA-4C7C-A549-1FC63BFFFFC7}" type="parTrans" cxnId="{4AB78469-4F37-444F-A444-A673A4C8E091}">
      <dgm:prSet/>
      <dgm:spPr/>
      <dgm:t>
        <a:bodyPr/>
        <a:lstStyle/>
        <a:p>
          <a:endParaRPr lang="en-US"/>
        </a:p>
      </dgm:t>
    </dgm:pt>
    <dgm:pt modelId="{ECF27301-C3B8-4582-908C-0A45D293B947}" type="sibTrans" cxnId="{4AB78469-4F37-444F-A444-A673A4C8E091}">
      <dgm:prSet/>
      <dgm:spPr/>
      <dgm:t>
        <a:bodyPr/>
        <a:lstStyle/>
        <a:p>
          <a:endParaRPr lang="en-US"/>
        </a:p>
      </dgm:t>
    </dgm:pt>
    <dgm:pt modelId="{08BD2AF0-6453-4EE8-AF5D-E509E85274C6}" type="pres">
      <dgm:prSet presAssocID="{0EB59198-086A-42DA-BDF9-5CAC599A5BC7}" presName="linear" presStyleCnt="0">
        <dgm:presLayoutVars>
          <dgm:animLvl val="lvl"/>
          <dgm:resizeHandles val="exact"/>
        </dgm:presLayoutVars>
      </dgm:prSet>
      <dgm:spPr/>
    </dgm:pt>
    <dgm:pt modelId="{BE1A83FD-A76B-45F9-9569-5DE8296B1CDF}" type="pres">
      <dgm:prSet presAssocID="{64B0BAC8-B500-400A-83C7-629B93F06288}" presName="parentText" presStyleLbl="node1" presStyleIdx="0" presStyleCnt="4">
        <dgm:presLayoutVars>
          <dgm:chMax val="0"/>
          <dgm:bulletEnabled val="1"/>
        </dgm:presLayoutVars>
      </dgm:prSet>
      <dgm:spPr/>
    </dgm:pt>
    <dgm:pt modelId="{AC62CC8A-D41D-4F38-9B15-E4F5E4F2B721}" type="pres">
      <dgm:prSet presAssocID="{2108141A-3B7D-4489-B4F2-24E4E1D608CE}" presName="spacer" presStyleCnt="0"/>
      <dgm:spPr/>
    </dgm:pt>
    <dgm:pt modelId="{484CEB7C-990E-46BB-BF3F-98E06762475B}" type="pres">
      <dgm:prSet presAssocID="{D87E9918-29F4-45FD-83BC-2BF8E4A1F039}" presName="parentText" presStyleLbl="node1" presStyleIdx="1" presStyleCnt="4">
        <dgm:presLayoutVars>
          <dgm:chMax val="0"/>
          <dgm:bulletEnabled val="1"/>
        </dgm:presLayoutVars>
      </dgm:prSet>
      <dgm:spPr/>
    </dgm:pt>
    <dgm:pt modelId="{6E373CEC-5399-49DF-8288-978D4DB622AF}" type="pres">
      <dgm:prSet presAssocID="{D6729E4E-01F7-4AE2-9161-D4257A572994}" presName="spacer" presStyleCnt="0"/>
      <dgm:spPr/>
    </dgm:pt>
    <dgm:pt modelId="{13DE2085-6B61-498C-B237-546D793E0793}" type="pres">
      <dgm:prSet presAssocID="{18E67073-A8BA-4055-B1A3-A2EB2AB18BFB}" presName="parentText" presStyleLbl="node1" presStyleIdx="2" presStyleCnt="4">
        <dgm:presLayoutVars>
          <dgm:chMax val="0"/>
          <dgm:bulletEnabled val="1"/>
        </dgm:presLayoutVars>
      </dgm:prSet>
      <dgm:spPr/>
    </dgm:pt>
    <dgm:pt modelId="{37B29C1F-7748-4063-A03A-0156CBA2F396}" type="pres">
      <dgm:prSet presAssocID="{46849672-45D0-42F6-B884-031695406FD5}" presName="spacer" presStyleCnt="0"/>
      <dgm:spPr/>
    </dgm:pt>
    <dgm:pt modelId="{7577C23E-0146-4837-AF5D-CEE027AE3536}" type="pres">
      <dgm:prSet presAssocID="{D1C69E27-0519-4641-BB12-3CF7FC2DD464}" presName="parentText" presStyleLbl="node1" presStyleIdx="3" presStyleCnt="4">
        <dgm:presLayoutVars>
          <dgm:chMax val="0"/>
          <dgm:bulletEnabled val="1"/>
        </dgm:presLayoutVars>
      </dgm:prSet>
      <dgm:spPr/>
    </dgm:pt>
  </dgm:ptLst>
  <dgm:cxnLst>
    <dgm:cxn modelId="{F220FA02-6506-405C-B726-1301A0000CAD}" type="presOf" srcId="{D87E9918-29F4-45FD-83BC-2BF8E4A1F039}" destId="{484CEB7C-990E-46BB-BF3F-98E06762475B}" srcOrd="0" destOrd="0" presId="urn:microsoft.com/office/officeart/2005/8/layout/vList2"/>
    <dgm:cxn modelId="{33D4BE04-FDF5-48F9-9FDF-7B463EC49A28}" type="presOf" srcId="{0EB59198-086A-42DA-BDF9-5CAC599A5BC7}" destId="{08BD2AF0-6453-4EE8-AF5D-E509E85274C6}" srcOrd="0" destOrd="0" presId="urn:microsoft.com/office/officeart/2005/8/layout/vList2"/>
    <dgm:cxn modelId="{D7BBD838-A43A-41F9-B886-C156873A2C62}" type="presOf" srcId="{18E67073-A8BA-4055-B1A3-A2EB2AB18BFB}" destId="{13DE2085-6B61-498C-B237-546D793E0793}" srcOrd="0" destOrd="0" presId="urn:microsoft.com/office/officeart/2005/8/layout/vList2"/>
    <dgm:cxn modelId="{2D6CFF66-E1FD-4276-9770-CE996EBB13DD}" srcId="{0EB59198-086A-42DA-BDF9-5CAC599A5BC7}" destId="{18E67073-A8BA-4055-B1A3-A2EB2AB18BFB}" srcOrd="2" destOrd="0" parTransId="{BA34E902-8C7C-4302-8D2E-7D8DDB651084}" sibTransId="{46849672-45D0-42F6-B884-031695406FD5}"/>
    <dgm:cxn modelId="{4AB78469-4F37-444F-A444-A673A4C8E091}" srcId="{0EB59198-086A-42DA-BDF9-5CAC599A5BC7}" destId="{D1C69E27-0519-4641-BB12-3CF7FC2DD464}" srcOrd="3" destOrd="0" parTransId="{0458D769-94FA-4C7C-A549-1FC63BFFFFC7}" sibTransId="{ECF27301-C3B8-4582-908C-0A45D293B947}"/>
    <dgm:cxn modelId="{4EBD6870-941B-41C6-A578-4A380C3EA3C7}" type="presOf" srcId="{64B0BAC8-B500-400A-83C7-629B93F06288}" destId="{BE1A83FD-A76B-45F9-9569-5DE8296B1CDF}" srcOrd="0" destOrd="0" presId="urn:microsoft.com/office/officeart/2005/8/layout/vList2"/>
    <dgm:cxn modelId="{A3DA6275-54BC-4ABB-B0FE-B423B076CA89}" type="presOf" srcId="{D1C69E27-0519-4641-BB12-3CF7FC2DD464}" destId="{7577C23E-0146-4837-AF5D-CEE027AE3536}" srcOrd="0" destOrd="0" presId="urn:microsoft.com/office/officeart/2005/8/layout/vList2"/>
    <dgm:cxn modelId="{7DA37097-4BEC-4C06-AB67-113CB8AF7137}" srcId="{0EB59198-086A-42DA-BDF9-5CAC599A5BC7}" destId="{D87E9918-29F4-45FD-83BC-2BF8E4A1F039}" srcOrd="1" destOrd="0" parTransId="{DF66E95F-9939-4D3F-9375-E32AF53EA421}" sibTransId="{D6729E4E-01F7-4AE2-9161-D4257A572994}"/>
    <dgm:cxn modelId="{552B5DA4-F1CE-456F-B8B2-12275B5751C7}" srcId="{0EB59198-086A-42DA-BDF9-5CAC599A5BC7}" destId="{64B0BAC8-B500-400A-83C7-629B93F06288}" srcOrd="0" destOrd="0" parTransId="{304B5476-3CED-4A51-B198-CBECBC3CC03C}" sibTransId="{2108141A-3B7D-4489-B4F2-24E4E1D608CE}"/>
    <dgm:cxn modelId="{BE162790-5A26-4216-BC63-F58E10419A30}" type="presParOf" srcId="{08BD2AF0-6453-4EE8-AF5D-E509E85274C6}" destId="{BE1A83FD-A76B-45F9-9569-5DE8296B1CDF}" srcOrd="0" destOrd="0" presId="urn:microsoft.com/office/officeart/2005/8/layout/vList2"/>
    <dgm:cxn modelId="{6705057D-735B-4FE8-A324-45951F0C5FE6}" type="presParOf" srcId="{08BD2AF0-6453-4EE8-AF5D-E509E85274C6}" destId="{AC62CC8A-D41D-4F38-9B15-E4F5E4F2B721}" srcOrd="1" destOrd="0" presId="urn:microsoft.com/office/officeart/2005/8/layout/vList2"/>
    <dgm:cxn modelId="{F0DB8135-C11C-4BC1-BB88-7218D0D9073F}" type="presParOf" srcId="{08BD2AF0-6453-4EE8-AF5D-E509E85274C6}" destId="{484CEB7C-990E-46BB-BF3F-98E06762475B}" srcOrd="2" destOrd="0" presId="urn:microsoft.com/office/officeart/2005/8/layout/vList2"/>
    <dgm:cxn modelId="{30BA46CE-D484-400D-A10C-51E8DF9CD738}" type="presParOf" srcId="{08BD2AF0-6453-4EE8-AF5D-E509E85274C6}" destId="{6E373CEC-5399-49DF-8288-978D4DB622AF}" srcOrd="3" destOrd="0" presId="urn:microsoft.com/office/officeart/2005/8/layout/vList2"/>
    <dgm:cxn modelId="{82BC7136-E9D6-46C7-9039-514DC05B3EA0}" type="presParOf" srcId="{08BD2AF0-6453-4EE8-AF5D-E509E85274C6}" destId="{13DE2085-6B61-498C-B237-546D793E0793}" srcOrd="4" destOrd="0" presId="urn:microsoft.com/office/officeart/2005/8/layout/vList2"/>
    <dgm:cxn modelId="{D50CFAAC-9237-43E4-9EFD-D01EF54BF54D}" type="presParOf" srcId="{08BD2AF0-6453-4EE8-AF5D-E509E85274C6}" destId="{37B29C1F-7748-4063-A03A-0156CBA2F396}" srcOrd="5" destOrd="0" presId="urn:microsoft.com/office/officeart/2005/8/layout/vList2"/>
    <dgm:cxn modelId="{3B1AE964-22D8-4DF3-B066-DD6F42EA2882}" type="presParOf" srcId="{08BD2AF0-6453-4EE8-AF5D-E509E85274C6}" destId="{7577C23E-0146-4837-AF5D-CEE027AE353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898C3E-08DE-4840-B63B-9224AED2F49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BB0B243-C925-4484-8284-3B86751DCD3A}">
      <dgm:prSet/>
      <dgm:spPr/>
      <dgm:t>
        <a:bodyPr/>
        <a:lstStyle/>
        <a:p>
          <a:r>
            <a:rPr lang="zh-CN"/>
            <a:t>教会日常生活的改观</a:t>
          </a:r>
          <a:endParaRPr lang="en-US"/>
        </a:p>
      </dgm:t>
    </dgm:pt>
    <dgm:pt modelId="{F12581F9-2A1B-45DC-BD47-EDE912CC5A7D}" type="parTrans" cxnId="{0F8053E3-0CFA-45D3-9C7E-F4AB3BBB7D08}">
      <dgm:prSet/>
      <dgm:spPr/>
      <dgm:t>
        <a:bodyPr/>
        <a:lstStyle/>
        <a:p>
          <a:endParaRPr lang="en-US"/>
        </a:p>
      </dgm:t>
    </dgm:pt>
    <dgm:pt modelId="{47B58621-9240-44CB-8F07-A0CBFE467A5A}" type="sibTrans" cxnId="{0F8053E3-0CFA-45D3-9C7E-F4AB3BBB7D08}">
      <dgm:prSet/>
      <dgm:spPr/>
      <dgm:t>
        <a:bodyPr/>
        <a:lstStyle/>
        <a:p>
          <a:endParaRPr lang="en-US"/>
        </a:p>
      </dgm:t>
    </dgm:pt>
    <dgm:pt modelId="{4157EBC7-9352-4A85-BD40-27DF43BE43E3}">
      <dgm:prSet/>
      <dgm:spPr/>
      <dgm:t>
        <a:bodyPr/>
        <a:lstStyle/>
        <a:p>
          <a:r>
            <a:rPr lang="en-US"/>
            <a:t>1512 </a:t>
          </a:r>
          <a:r>
            <a:rPr lang="zh-CN"/>
            <a:t>圣经博士头衔</a:t>
          </a:r>
          <a:endParaRPr lang="en-US"/>
        </a:p>
      </dgm:t>
    </dgm:pt>
    <dgm:pt modelId="{B63E44F8-90E3-4898-AA3E-66201FD2D59A}" type="parTrans" cxnId="{B0330DFF-F706-4D84-AB87-4FADB4A96EFD}">
      <dgm:prSet/>
      <dgm:spPr/>
      <dgm:t>
        <a:bodyPr/>
        <a:lstStyle/>
        <a:p>
          <a:endParaRPr lang="en-US"/>
        </a:p>
      </dgm:t>
    </dgm:pt>
    <dgm:pt modelId="{D3E86DC4-A669-47B4-B18F-3768E826104F}" type="sibTrans" cxnId="{B0330DFF-F706-4D84-AB87-4FADB4A96EFD}">
      <dgm:prSet/>
      <dgm:spPr/>
      <dgm:t>
        <a:bodyPr/>
        <a:lstStyle/>
        <a:p>
          <a:endParaRPr lang="en-US"/>
        </a:p>
      </dgm:t>
    </dgm:pt>
    <dgm:pt modelId="{E70DC571-ECEF-41DB-B01C-748D0B430B7C}">
      <dgm:prSet/>
      <dgm:spPr/>
      <dgm:t>
        <a:bodyPr/>
        <a:lstStyle/>
        <a:p>
          <a:r>
            <a:rPr lang="en-US"/>
            <a:t>1521 </a:t>
          </a:r>
          <a:r>
            <a:rPr lang="zh-CN"/>
            <a:t>被除教</a:t>
          </a:r>
          <a:endParaRPr lang="en-US"/>
        </a:p>
      </dgm:t>
    </dgm:pt>
    <dgm:pt modelId="{86573144-8DD8-4C85-BDFD-2013082F5DD9}" type="parTrans" cxnId="{DD1C5CDA-1BBA-43C5-83F6-A7C12B1AA43D}">
      <dgm:prSet/>
      <dgm:spPr/>
      <dgm:t>
        <a:bodyPr/>
        <a:lstStyle/>
        <a:p>
          <a:endParaRPr lang="en-US"/>
        </a:p>
      </dgm:t>
    </dgm:pt>
    <dgm:pt modelId="{0380EFBC-85E9-4E6C-B0D7-2B78D9310E8B}" type="sibTrans" cxnId="{DD1C5CDA-1BBA-43C5-83F6-A7C12B1AA43D}">
      <dgm:prSet/>
      <dgm:spPr/>
      <dgm:t>
        <a:bodyPr/>
        <a:lstStyle/>
        <a:p>
          <a:endParaRPr lang="en-US"/>
        </a:p>
      </dgm:t>
    </dgm:pt>
    <dgm:pt modelId="{DB0788AA-A800-42C5-845F-AB771BFCCBAF}">
      <dgm:prSet/>
      <dgm:spPr/>
      <dgm:t>
        <a:bodyPr/>
        <a:lstStyle/>
        <a:p>
          <a:r>
            <a:rPr lang="zh-CN"/>
            <a:t>路德对福音的理解主要见于三篇</a:t>
          </a:r>
          <a:r>
            <a:rPr lang="en-US"/>
            <a:t>1520</a:t>
          </a:r>
          <a:r>
            <a:rPr lang="zh-CN"/>
            <a:t>年的文章：</a:t>
          </a:r>
          <a:endParaRPr lang="en-US"/>
        </a:p>
      </dgm:t>
    </dgm:pt>
    <dgm:pt modelId="{ACECF0B7-A01A-4372-9918-57C90AA2B7B9}" type="parTrans" cxnId="{1331A454-7670-4615-90C3-D5130EDFDE3D}">
      <dgm:prSet/>
      <dgm:spPr/>
      <dgm:t>
        <a:bodyPr/>
        <a:lstStyle/>
        <a:p>
          <a:endParaRPr lang="en-US"/>
        </a:p>
      </dgm:t>
    </dgm:pt>
    <dgm:pt modelId="{F33D6ED9-2F09-4228-AA6B-D2AB94DE3516}" type="sibTrans" cxnId="{1331A454-7670-4615-90C3-D5130EDFDE3D}">
      <dgm:prSet/>
      <dgm:spPr/>
      <dgm:t>
        <a:bodyPr/>
        <a:lstStyle/>
        <a:p>
          <a:endParaRPr lang="en-US"/>
        </a:p>
      </dgm:t>
    </dgm:pt>
    <dgm:pt modelId="{96240BD8-048D-4E3F-AAE5-C64858124669}">
      <dgm:prSet/>
      <dgm:spPr/>
      <dgm:t>
        <a:bodyPr/>
        <a:lstStyle/>
        <a:p>
          <a:r>
            <a:rPr lang="en-US"/>
            <a:t>《</a:t>
          </a:r>
          <a:r>
            <a:rPr lang="zh-CN"/>
            <a:t>致德意志基督教贵族公开书</a:t>
          </a:r>
          <a:r>
            <a:rPr lang="en-US"/>
            <a:t>》《</a:t>
          </a:r>
          <a:r>
            <a:rPr lang="zh-CN"/>
            <a:t>教会被掳巴比伦</a:t>
          </a:r>
          <a:r>
            <a:rPr lang="en-US"/>
            <a:t>》《</a:t>
          </a:r>
          <a:r>
            <a:rPr lang="zh-CN"/>
            <a:t>论基督徒的自由</a:t>
          </a:r>
          <a:r>
            <a:rPr lang="en-US"/>
            <a:t>》</a:t>
          </a:r>
        </a:p>
      </dgm:t>
    </dgm:pt>
    <dgm:pt modelId="{E46351CC-D616-4B50-84B4-D036E516FB0A}" type="parTrans" cxnId="{960A7477-30F7-4A9F-BD0D-8EDDE6B2A89B}">
      <dgm:prSet/>
      <dgm:spPr/>
      <dgm:t>
        <a:bodyPr/>
        <a:lstStyle/>
        <a:p>
          <a:endParaRPr lang="en-US"/>
        </a:p>
      </dgm:t>
    </dgm:pt>
    <dgm:pt modelId="{AFE590E6-A442-45BE-8B6B-ACAFD9D2CDD3}" type="sibTrans" cxnId="{960A7477-30F7-4A9F-BD0D-8EDDE6B2A89B}">
      <dgm:prSet/>
      <dgm:spPr/>
      <dgm:t>
        <a:bodyPr/>
        <a:lstStyle/>
        <a:p>
          <a:endParaRPr lang="en-US"/>
        </a:p>
      </dgm:t>
    </dgm:pt>
    <dgm:pt modelId="{67406F98-2520-4C58-97E1-23F78E1F6CE7}" type="pres">
      <dgm:prSet presAssocID="{20898C3E-08DE-4840-B63B-9224AED2F490}" presName="linear" presStyleCnt="0">
        <dgm:presLayoutVars>
          <dgm:animLvl val="lvl"/>
          <dgm:resizeHandles val="exact"/>
        </dgm:presLayoutVars>
      </dgm:prSet>
      <dgm:spPr/>
    </dgm:pt>
    <dgm:pt modelId="{C0CD8414-C8F1-4803-8A82-2E5E8D12BBC9}" type="pres">
      <dgm:prSet presAssocID="{FBB0B243-C925-4484-8284-3B86751DCD3A}" presName="parentText" presStyleLbl="node1" presStyleIdx="0" presStyleCnt="5">
        <dgm:presLayoutVars>
          <dgm:chMax val="0"/>
          <dgm:bulletEnabled val="1"/>
        </dgm:presLayoutVars>
      </dgm:prSet>
      <dgm:spPr/>
    </dgm:pt>
    <dgm:pt modelId="{115AA969-57C5-4FF6-9BF3-90C32505E927}" type="pres">
      <dgm:prSet presAssocID="{47B58621-9240-44CB-8F07-A0CBFE467A5A}" presName="spacer" presStyleCnt="0"/>
      <dgm:spPr/>
    </dgm:pt>
    <dgm:pt modelId="{DB708B28-6953-4FE2-AE95-ABEC5D9F2F4E}" type="pres">
      <dgm:prSet presAssocID="{4157EBC7-9352-4A85-BD40-27DF43BE43E3}" presName="parentText" presStyleLbl="node1" presStyleIdx="1" presStyleCnt="5">
        <dgm:presLayoutVars>
          <dgm:chMax val="0"/>
          <dgm:bulletEnabled val="1"/>
        </dgm:presLayoutVars>
      </dgm:prSet>
      <dgm:spPr/>
    </dgm:pt>
    <dgm:pt modelId="{17F88456-1C49-4A55-AC00-5535031CE6C2}" type="pres">
      <dgm:prSet presAssocID="{D3E86DC4-A669-47B4-B18F-3768E826104F}" presName="spacer" presStyleCnt="0"/>
      <dgm:spPr/>
    </dgm:pt>
    <dgm:pt modelId="{29EB2880-77F6-4BD2-AA55-6FDF45F9EEBD}" type="pres">
      <dgm:prSet presAssocID="{E70DC571-ECEF-41DB-B01C-748D0B430B7C}" presName="parentText" presStyleLbl="node1" presStyleIdx="2" presStyleCnt="5">
        <dgm:presLayoutVars>
          <dgm:chMax val="0"/>
          <dgm:bulletEnabled val="1"/>
        </dgm:presLayoutVars>
      </dgm:prSet>
      <dgm:spPr/>
    </dgm:pt>
    <dgm:pt modelId="{304E94EE-8049-4EB0-99C1-3DB4E7EDA15F}" type="pres">
      <dgm:prSet presAssocID="{0380EFBC-85E9-4E6C-B0D7-2B78D9310E8B}" presName="spacer" presStyleCnt="0"/>
      <dgm:spPr/>
    </dgm:pt>
    <dgm:pt modelId="{C6BEDBAB-C5AB-406D-9BEE-FD7AFAAF809D}" type="pres">
      <dgm:prSet presAssocID="{DB0788AA-A800-42C5-845F-AB771BFCCBAF}" presName="parentText" presStyleLbl="node1" presStyleIdx="3" presStyleCnt="5">
        <dgm:presLayoutVars>
          <dgm:chMax val="0"/>
          <dgm:bulletEnabled val="1"/>
        </dgm:presLayoutVars>
      </dgm:prSet>
      <dgm:spPr/>
    </dgm:pt>
    <dgm:pt modelId="{7533CC81-2AAC-4A78-9136-6EC005875988}" type="pres">
      <dgm:prSet presAssocID="{F33D6ED9-2F09-4228-AA6B-D2AB94DE3516}" presName="spacer" presStyleCnt="0"/>
      <dgm:spPr/>
    </dgm:pt>
    <dgm:pt modelId="{35A0725B-2438-45C1-BAF4-EA97E9934A96}" type="pres">
      <dgm:prSet presAssocID="{96240BD8-048D-4E3F-AAE5-C64858124669}" presName="parentText" presStyleLbl="node1" presStyleIdx="4" presStyleCnt="5">
        <dgm:presLayoutVars>
          <dgm:chMax val="0"/>
          <dgm:bulletEnabled val="1"/>
        </dgm:presLayoutVars>
      </dgm:prSet>
      <dgm:spPr/>
    </dgm:pt>
  </dgm:ptLst>
  <dgm:cxnLst>
    <dgm:cxn modelId="{11A9B61A-0252-42E6-9AF9-39B57DF04302}" type="presOf" srcId="{4157EBC7-9352-4A85-BD40-27DF43BE43E3}" destId="{DB708B28-6953-4FE2-AE95-ABEC5D9F2F4E}" srcOrd="0" destOrd="0" presId="urn:microsoft.com/office/officeart/2005/8/layout/vList2"/>
    <dgm:cxn modelId="{0A8BCA1D-214F-45BC-B3A5-C39983328745}" type="presOf" srcId="{20898C3E-08DE-4840-B63B-9224AED2F490}" destId="{67406F98-2520-4C58-97E1-23F78E1F6CE7}" srcOrd="0" destOrd="0" presId="urn:microsoft.com/office/officeart/2005/8/layout/vList2"/>
    <dgm:cxn modelId="{6EA15A35-CF6A-4623-8FD6-DBB618A9B3CD}" type="presOf" srcId="{E70DC571-ECEF-41DB-B01C-748D0B430B7C}" destId="{29EB2880-77F6-4BD2-AA55-6FDF45F9EEBD}" srcOrd="0" destOrd="0" presId="urn:microsoft.com/office/officeart/2005/8/layout/vList2"/>
    <dgm:cxn modelId="{1331A454-7670-4615-90C3-D5130EDFDE3D}" srcId="{20898C3E-08DE-4840-B63B-9224AED2F490}" destId="{DB0788AA-A800-42C5-845F-AB771BFCCBAF}" srcOrd="3" destOrd="0" parTransId="{ACECF0B7-A01A-4372-9918-57C90AA2B7B9}" sibTransId="{F33D6ED9-2F09-4228-AA6B-D2AB94DE3516}"/>
    <dgm:cxn modelId="{9D242F62-307A-4C5B-8C96-ECBCA31B418B}" type="presOf" srcId="{DB0788AA-A800-42C5-845F-AB771BFCCBAF}" destId="{C6BEDBAB-C5AB-406D-9BEE-FD7AFAAF809D}" srcOrd="0" destOrd="0" presId="urn:microsoft.com/office/officeart/2005/8/layout/vList2"/>
    <dgm:cxn modelId="{960A7477-30F7-4A9F-BD0D-8EDDE6B2A89B}" srcId="{20898C3E-08DE-4840-B63B-9224AED2F490}" destId="{96240BD8-048D-4E3F-AAE5-C64858124669}" srcOrd="4" destOrd="0" parTransId="{E46351CC-D616-4B50-84B4-D036E516FB0A}" sibTransId="{AFE590E6-A442-45BE-8B6B-ACAFD9D2CDD3}"/>
    <dgm:cxn modelId="{79E020A8-663D-4282-88FC-DE88B87A5C22}" type="presOf" srcId="{FBB0B243-C925-4484-8284-3B86751DCD3A}" destId="{C0CD8414-C8F1-4803-8A82-2E5E8D12BBC9}" srcOrd="0" destOrd="0" presId="urn:microsoft.com/office/officeart/2005/8/layout/vList2"/>
    <dgm:cxn modelId="{7C2AA3A9-23DC-4C03-A408-08743A2CE81E}" type="presOf" srcId="{96240BD8-048D-4E3F-AAE5-C64858124669}" destId="{35A0725B-2438-45C1-BAF4-EA97E9934A96}" srcOrd="0" destOrd="0" presId="urn:microsoft.com/office/officeart/2005/8/layout/vList2"/>
    <dgm:cxn modelId="{DD1C5CDA-1BBA-43C5-83F6-A7C12B1AA43D}" srcId="{20898C3E-08DE-4840-B63B-9224AED2F490}" destId="{E70DC571-ECEF-41DB-B01C-748D0B430B7C}" srcOrd="2" destOrd="0" parTransId="{86573144-8DD8-4C85-BDFD-2013082F5DD9}" sibTransId="{0380EFBC-85E9-4E6C-B0D7-2B78D9310E8B}"/>
    <dgm:cxn modelId="{0F8053E3-0CFA-45D3-9C7E-F4AB3BBB7D08}" srcId="{20898C3E-08DE-4840-B63B-9224AED2F490}" destId="{FBB0B243-C925-4484-8284-3B86751DCD3A}" srcOrd="0" destOrd="0" parTransId="{F12581F9-2A1B-45DC-BD47-EDE912CC5A7D}" sibTransId="{47B58621-9240-44CB-8F07-A0CBFE467A5A}"/>
    <dgm:cxn modelId="{B0330DFF-F706-4D84-AB87-4FADB4A96EFD}" srcId="{20898C3E-08DE-4840-B63B-9224AED2F490}" destId="{4157EBC7-9352-4A85-BD40-27DF43BE43E3}" srcOrd="1" destOrd="0" parTransId="{B63E44F8-90E3-4898-AA3E-66201FD2D59A}" sibTransId="{D3E86DC4-A669-47B4-B18F-3768E826104F}"/>
    <dgm:cxn modelId="{A490B875-5502-4EB2-A5B6-AAC68D281365}" type="presParOf" srcId="{67406F98-2520-4C58-97E1-23F78E1F6CE7}" destId="{C0CD8414-C8F1-4803-8A82-2E5E8D12BBC9}" srcOrd="0" destOrd="0" presId="urn:microsoft.com/office/officeart/2005/8/layout/vList2"/>
    <dgm:cxn modelId="{F6A5BF2E-E9F0-4ED6-AD0D-D3BE65F3DF1E}" type="presParOf" srcId="{67406F98-2520-4C58-97E1-23F78E1F6CE7}" destId="{115AA969-57C5-4FF6-9BF3-90C32505E927}" srcOrd="1" destOrd="0" presId="urn:microsoft.com/office/officeart/2005/8/layout/vList2"/>
    <dgm:cxn modelId="{64C2440C-9D05-44B1-B546-2D8F25F7652C}" type="presParOf" srcId="{67406F98-2520-4C58-97E1-23F78E1F6CE7}" destId="{DB708B28-6953-4FE2-AE95-ABEC5D9F2F4E}" srcOrd="2" destOrd="0" presId="urn:microsoft.com/office/officeart/2005/8/layout/vList2"/>
    <dgm:cxn modelId="{85B53F86-B4F7-44DC-BD86-BF0970E83CD4}" type="presParOf" srcId="{67406F98-2520-4C58-97E1-23F78E1F6CE7}" destId="{17F88456-1C49-4A55-AC00-5535031CE6C2}" srcOrd="3" destOrd="0" presId="urn:microsoft.com/office/officeart/2005/8/layout/vList2"/>
    <dgm:cxn modelId="{822A85DE-0A2B-4B77-B7F3-3A85B1AB95F7}" type="presParOf" srcId="{67406F98-2520-4C58-97E1-23F78E1F6CE7}" destId="{29EB2880-77F6-4BD2-AA55-6FDF45F9EEBD}" srcOrd="4" destOrd="0" presId="urn:microsoft.com/office/officeart/2005/8/layout/vList2"/>
    <dgm:cxn modelId="{86552CAF-E9DD-42DF-B05D-8AB63DE46439}" type="presParOf" srcId="{67406F98-2520-4C58-97E1-23F78E1F6CE7}" destId="{304E94EE-8049-4EB0-99C1-3DB4E7EDA15F}" srcOrd="5" destOrd="0" presId="urn:microsoft.com/office/officeart/2005/8/layout/vList2"/>
    <dgm:cxn modelId="{9FFE2024-7EC7-4234-AFE9-EF3C3D94168A}" type="presParOf" srcId="{67406F98-2520-4C58-97E1-23F78E1F6CE7}" destId="{C6BEDBAB-C5AB-406D-9BEE-FD7AFAAF809D}" srcOrd="6" destOrd="0" presId="urn:microsoft.com/office/officeart/2005/8/layout/vList2"/>
    <dgm:cxn modelId="{208257C2-43A6-4D39-976F-9F4FA8B2C905}" type="presParOf" srcId="{67406F98-2520-4C58-97E1-23F78E1F6CE7}" destId="{7533CC81-2AAC-4A78-9136-6EC005875988}" srcOrd="7" destOrd="0" presId="urn:microsoft.com/office/officeart/2005/8/layout/vList2"/>
    <dgm:cxn modelId="{BECDAF41-A621-42ED-9E92-CA8FF9B8B0F2}" type="presParOf" srcId="{67406F98-2520-4C58-97E1-23F78E1F6CE7}" destId="{35A0725B-2438-45C1-BAF4-EA97E9934A9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9AB29A-9549-4D8A-B6EE-0AE50F0B420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F1F7E79-6830-4AD0-A5B2-281F4CB8BB13}">
      <dgm:prSet/>
      <dgm:spPr/>
      <dgm:t>
        <a:bodyPr/>
        <a:lstStyle/>
        <a:p>
          <a:r>
            <a:rPr lang="zh-CN"/>
            <a:t>圣而公之教会</a:t>
          </a:r>
          <a:endParaRPr lang="en-US"/>
        </a:p>
      </dgm:t>
    </dgm:pt>
    <dgm:pt modelId="{60B3C62E-047C-4E3D-B3F5-54C7DB8A8F24}" type="parTrans" cxnId="{D8E36309-1215-4F70-B1AD-0C5E661238E2}">
      <dgm:prSet/>
      <dgm:spPr/>
      <dgm:t>
        <a:bodyPr/>
        <a:lstStyle/>
        <a:p>
          <a:endParaRPr lang="en-US"/>
        </a:p>
      </dgm:t>
    </dgm:pt>
    <dgm:pt modelId="{E7843D94-4D89-4BCC-9D58-D52581B5D81A}" type="sibTrans" cxnId="{D8E36309-1215-4F70-B1AD-0C5E661238E2}">
      <dgm:prSet/>
      <dgm:spPr/>
      <dgm:t>
        <a:bodyPr/>
        <a:lstStyle/>
        <a:p>
          <a:endParaRPr lang="en-US"/>
        </a:p>
      </dgm:t>
    </dgm:pt>
    <dgm:pt modelId="{45FD9034-21A4-461E-8155-E02190E66ADE}">
      <dgm:prSet/>
      <dgm:spPr/>
      <dgm:t>
        <a:bodyPr/>
        <a:lstStyle/>
        <a:p>
          <a:r>
            <a:rPr lang="zh-CN" dirty="0"/>
            <a:t>忠心教导基督信仰</a:t>
          </a:r>
          <a:r>
            <a:rPr lang="en-US" dirty="0"/>
            <a:t> </a:t>
          </a:r>
          <a:r>
            <a:rPr lang="zh-CN" dirty="0"/>
            <a:t>（路德小问答</a:t>
          </a:r>
          <a:r>
            <a:rPr lang="en-US" altLang="zh-CN" dirty="0"/>
            <a:t>/</a:t>
          </a:r>
          <a:r>
            <a:rPr lang="zh-CN" altLang="en-US" dirty="0"/>
            <a:t>基督信仰简释</a:t>
          </a:r>
          <a:r>
            <a:rPr lang="en-US" altLang="zh-CN" dirty="0"/>
            <a:t>by</a:t>
          </a:r>
          <a:r>
            <a:rPr lang="zh-CN" altLang="en-US" dirty="0"/>
            <a:t> </a:t>
          </a:r>
          <a:r>
            <a:rPr lang="en-US" dirty="0"/>
            <a:t>CPH</a:t>
          </a:r>
          <a:r>
            <a:rPr lang="zh-CN" dirty="0"/>
            <a:t>）</a:t>
          </a:r>
          <a:endParaRPr lang="en-US" dirty="0"/>
        </a:p>
      </dgm:t>
    </dgm:pt>
    <dgm:pt modelId="{41801612-740E-4E25-B9CB-E74049D1F5D6}" type="parTrans" cxnId="{26542A5D-0677-4982-BD96-F52EBE62309C}">
      <dgm:prSet/>
      <dgm:spPr/>
      <dgm:t>
        <a:bodyPr/>
        <a:lstStyle/>
        <a:p>
          <a:endParaRPr lang="en-US"/>
        </a:p>
      </dgm:t>
    </dgm:pt>
    <dgm:pt modelId="{3CFDE58A-433D-4700-A4BC-747A302EB878}" type="sibTrans" cxnId="{26542A5D-0677-4982-BD96-F52EBE62309C}">
      <dgm:prSet/>
      <dgm:spPr/>
      <dgm:t>
        <a:bodyPr/>
        <a:lstStyle/>
        <a:p>
          <a:endParaRPr lang="en-US"/>
        </a:p>
      </dgm:t>
    </dgm:pt>
    <dgm:pt modelId="{61FBB8D2-D690-4915-A32A-5626A9D78815}">
      <dgm:prSet/>
      <dgm:spPr/>
      <dgm:t>
        <a:bodyPr/>
        <a:lstStyle/>
        <a:p>
          <a:r>
            <a:rPr lang="en-US"/>
            <a:t>Catholic, Universal</a:t>
          </a:r>
          <a:r>
            <a:rPr lang="zh-CN"/>
            <a:t>普世教会</a:t>
          </a:r>
          <a:endParaRPr lang="en-US"/>
        </a:p>
      </dgm:t>
    </dgm:pt>
    <dgm:pt modelId="{AA514280-C317-45C7-954D-77316AA5DF13}" type="parTrans" cxnId="{B16054D5-05BD-425C-90CB-4EE3987A7A96}">
      <dgm:prSet/>
      <dgm:spPr/>
      <dgm:t>
        <a:bodyPr/>
        <a:lstStyle/>
        <a:p>
          <a:endParaRPr lang="en-US"/>
        </a:p>
      </dgm:t>
    </dgm:pt>
    <dgm:pt modelId="{AAA70F82-619B-41DF-AC10-67788F07E24C}" type="sibTrans" cxnId="{B16054D5-05BD-425C-90CB-4EE3987A7A96}">
      <dgm:prSet/>
      <dgm:spPr/>
      <dgm:t>
        <a:bodyPr/>
        <a:lstStyle/>
        <a:p>
          <a:endParaRPr lang="en-US"/>
        </a:p>
      </dgm:t>
    </dgm:pt>
    <dgm:pt modelId="{2C718628-E222-4FB5-89AC-9E32F7AC9645}">
      <dgm:prSet/>
      <dgm:spPr/>
      <dgm:t>
        <a:bodyPr/>
        <a:lstStyle/>
        <a:p>
          <a:r>
            <a:rPr lang="zh-CN"/>
            <a:t>保守的，非激进的宗教改革</a:t>
          </a:r>
          <a:endParaRPr lang="en-US"/>
        </a:p>
      </dgm:t>
    </dgm:pt>
    <dgm:pt modelId="{2F7F835D-76AE-4A84-A2F2-DFE6F16334D1}" type="parTrans" cxnId="{9F320D11-4408-450B-8800-E3B30BAC9429}">
      <dgm:prSet/>
      <dgm:spPr/>
      <dgm:t>
        <a:bodyPr/>
        <a:lstStyle/>
        <a:p>
          <a:endParaRPr lang="en-US"/>
        </a:p>
      </dgm:t>
    </dgm:pt>
    <dgm:pt modelId="{C679FC7D-7017-4D9F-AD03-B31FD4BB2053}" type="sibTrans" cxnId="{9F320D11-4408-450B-8800-E3B30BAC9429}">
      <dgm:prSet/>
      <dgm:spPr/>
      <dgm:t>
        <a:bodyPr/>
        <a:lstStyle/>
        <a:p>
          <a:endParaRPr lang="en-US"/>
        </a:p>
      </dgm:t>
    </dgm:pt>
    <dgm:pt modelId="{364FA49F-B5B4-43D5-A70A-145E035D5B26}">
      <dgm:prSet/>
      <dgm:spPr/>
      <dgm:t>
        <a:bodyPr/>
        <a:lstStyle/>
        <a:p>
          <a:r>
            <a:rPr lang="en-US"/>
            <a:t>Organized around these defining elements, Luther’s catechism is ecumenically Catholic to the core.</a:t>
          </a:r>
        </a:p>
      </dgm:t>
    </dgm:pt>
    <dgm:pt modelId="{16FAD7F9-9BE0-4DD6-9BF8-EC14E4FDA80A}" type="parTrans" cxnId="{8B0B1F27-600C-4061-A745-916F06434E93}">
      <dgm:prSet/>
      <dgm:spPr/>
      <dgm:t>
        <a:bodyPr/>
        <a:lstStyle/>
        <a:p>
          <a:endParaRPr lang="en-US"/>
        </a:p>
      </dgm:t>
    </dgm:pt>
    <dgm:pt modelId="{1F3E67B9-95D8-494A-B280-9AABCEF31742}" type="sibTrans" cxnId="{8B0B1F27-600C-4061-A745-916F06434E93}">
      <dgm:prSet/>
      <dgm:spPr/>
      <dgm:t>
        <a:bodyPr/>
        <a:lstStyle/>
        <a:p>
          <a:endParaRPr lang="en-US"/>
        </a:p>
      </dgm:t>
    </dgm:pt>
    <dgm:pt modelId="{17C5A52A-A5BA-4ECF-A4EF-2F9DAFF40AFA}">
      <dgm:prSet/>
      <dgm:spPr/>
      <dgm:t>
        <a:bodyPr/>
        <a:lstStyle/>
        <a:p>
          <a:r>
            <a:rPr lang="en-US"/>
            <a:t>Arand, Charles P.; Robert Kolb; James A. Nestingen. The Lutheran Confessions (p. 75). Fortress Press. Kindle Edition. </a:t>
          </a:r>
        </a:p>
      </dgm:t>
    </dgm:pt>
    <dgm:pt modelId="{4640CE43-9029-47D4-9B9F-A046FFFAD23A}" type="parTrans" cxnId="{170A733D-5A20-43CA-98A8-FA139F718242}">
      <dgm:prSet/>
      <dgm:spPr/>
      <dgm:t>
        <a:bodyPr/>
        <a:lstStyle/>
        <a:p>
          <a:endParaRPr lang="en-US"/>
        </a:p>
      </dgm:t>
    </dgm:pt>
    <dgm:pt modelId="{A374C207-E302-4734-8B42-F455DBCF6C9A}" type="sibTrans" cxnId="{170A733D-5A20-43CA-98A8-FA139F718242}">
      <dgm:prSet/>
      <dgm:spPr/>
      <dgm:t>
        <a:bodyPr/>
        <a:lstStyle/>
        <a:p>
          <a:endParaRPr lang="en-US"/>
        </a:p>
      </dgm:t>
    </dgm:pt>
    <dgm:pt modelId="{3F4ECCFF-293B-4263-9123-81D4535EAD92}" type="pres">
      <dgm:prSet presAssocID="{959AB29A-9549-4D8A-B6EE-0AE50F0B4204}" presName="linear" presStyleCnt="0">
        <dgm:presLayoutVars>
          <dgm:animLvl val="lvl"/>
          <dgm:resizeHandles val="exact"/>
        </dgm:presLayoutVars>
      </dgm:prSet>
      <dgm:spPr/>
    </dgm:pt>
    <dgm:pt modelId="{15FCE169-DEF5-4663-B22C-24B324A6A96E}" type="pres">
      <dgm:prSet presAssocID="{6F1F7E79-6830-4AD0-A5B2-281F4CB8BB13}" presName="parentText" presStyleLbl="node1" presStyleIdx="0" presStyleCnt="6">
        <dgm:presLayoutVars>
          <dgm:chMax val="0"/>
          <dgm:bulletEnabled val="1"/>
        </dgm:presLayoutVars>
      </dgm:prSet>
      <dgm:spPr/>
    </dgm:pt>
    <dgm:pt modelId="{57C061F8-F1BD-4F04-8AC6-B13B21902364}" type="pres">
      <dgm:prSet presAssocID="{E7843D94-4D89-4BCC-9D58-D52581B5D81A}" presName="spacer" presStyleCnt="0"/>
      <dgm:spPr/>
    </dgm:pt>
    <dgm:pt modelId="{C0753EB6-3F30-4470-8E82-139A2C9E77DB}" type="pres">
      <dgm:prSet presAssocID="{45FD9034-21A4-461E-8155-E02190E66ADE}" presName="parentText" presStyleLbl="node1" presStyleIdx="1" presStyleCnt="6">
        <dgm:presLayoutVars>
          <dgm:chMax val="0"/>
          <dgm:bulletEnabled val="1"/>
        </dgm:presLayoutVars>
      </dgm:prSet>
      <dgm:spPr/>
    </dgm:pt>
    <dgm:pt modelId="{8B747651-0DC4-4724-8ABC-D2E4C6F9ED5E}" type="pres">
      <dgm:prSet presAssocID="{3CFDE58A-433D-4700-A4BC-747A302EB878}" presName="spacer" presStyleCnt="0"/>
      <dgm:spPr/>
    </dgm:pt>
    <dgm:pt modelId="{6B958D5E-F4E3-47BD-AD84-7DD581891DA1}" type="pres">
      <dgm:prSet presAssocID="{61FBB8D2-D690-4915-A32A-5626A9D78815}" presName="parentText" presStyleLbl="node1" presStyleIdx="2" presStyleCnt="6">
        <dgm:presLayoutVars>
          <dgm:chMax val="0"/>
          <dgm:bulletEnabled val="1"/>
        </dgm:presLayoutVars>
      </dgm:prSet>
      <dgm:spPr/>
    </dgm:pt>
    <dgm:pt modelId="{A637A705-33BF-4B17-B328-8134729D58CD}" type="pres">
      <dgm:prSet presAssocID="{AAA70F82-619B-41DF-AC10-67788F07E24C}" presName="spacer" presStyleCnt="0"/>
      <dgm:spPr/>
    </dgm:pt>
    <dgm:pt modelId="{3336A3A3-DDA0-492C-BA12-2367BA6E4211}" type="pres">
      <dgm:prSet presAssocID="{2C718628-E222-4FB5-89AC-9E32F7AC9645}" presName="parentText" presStyleLbl="node1" presStyleIdx="3" presStyleCnt="6">
        <dgm:presLayoutVars>
          <dgm:chMax val="0"/>
          <dgm:bulletEnabled val="1"/>
        </dgm:presLayoutVars>
      </dgm:prSet>
      <dgm:spPr/>
    </dgm:pt>
    <dgm:pt modelId="{122498A8-87A0-41AE-922F-2A96E96CE5D2}" type="pres">
      <dgm:prSet presAssocID="{C679FC7D-7017-4D9F-AD03-B31FD4BB2053}" presName="spacer" presStyleCnt="0"/>
      <dgm:spPr/>
    </dgm:pt>
    <dgm:pt modelId="{99149CEA-584A-40E3-9FDD-A85F4CF84380}" type="pres">
      <dgm:prSet presAssocID="{364FA49F-B5B4-43D5-A70A-145E035D5B26}" presName="parentText" presStyleLbl="node1" presStyleIdx="4" presStyleCnt="6">
        <dgm:presLayoutVars>
          <dgm:chMax val="0"/>
          <dgm:bulletEnabled val="1"/>
        </dgm:presLayoutVars>
      </dgm:prSet>
      <dgm:spPr/>
    </dgm:pt>
    <dgm:pt modelId="{7C1AB70D-1A6B-4390-9107-F8DC705301E5}" type="pres">
      <dgm:prSet presAssocID="{1F3E67B9-95D8-494A-B280-9AABCEF31742}" presName="spacer" presStyleCnt="0"/>
      <dgm:spPr/>
    </dgm:pt>
    <dgm:pt modelId="{72873E73-2F75-4F5E-972B-3ADF9F1BE8FA}" type="pres">
      <dgm:prSet presAssocID="{17C5A52A-A5BA-4ECF-A4EF-2F9DAFF40AFA}" presName="parentText" presStyleLbl="node1" presStyleIdx="5" presStyleCnt="6">
        <dgm:presLayoutVars>
          <dgm:chMax val="0"/>
          <dgm:bulletEnabled val="1"/>
        </dgm:presLayoutVars>
      </dgm:prSet>
      <dgm:spPr/>
    </dgm:pt>
  </dgm:ptLst>
  <dgm:cxnLst>
    <dgm:cxn modelId="{42891607-A8E5-4FC3-8F4F-67D74D211A63}" type="presOf" srcId="{6F1F7E79-6830-4AD0-A5B2-281F4CB8BB13}" destId="{15FCE169-DEF5-4663-B22C-24B324A6A96E}" srcOrd="0" destOrd="0" presId="urn:microsoft.com/office/officeart/2005/8/layout/vList2"/>
    <dgm:cxn modelId="{D8E36309-1215-4F70-B1AD-0C5E661238E2}" srcId="{959AB29A-9549-4D8A-B6EE-0AE50F0B4204}" destId="{6F1F7E79-6830-4AD0-A5B2-281F4CB8BB13}" srcOrd="0" destOrd="0" parTransId="{60B3C62E-047C-4E3D-B3F5-54C7DB8A8F24}" sibTransId="{E7843D94-4D89-4BCC-9D58-D52581B5D81A}"/>
    <dgm:cxn modelId="{9F320D11-4408-450B-8800-E3B30BAC9429}" srcId="{959AB29A-9549-4D8A-B6EE-0AE50F0B4204}" destId="{2C718628-E222-4FB5-89AC-9E32F7AC9645}" srcOrd="3" destOrd="0" parTransId="{2F7F835D-76AE-4A84-A2F2-DFE6F16334D1}" sibTransId="{C679FC7D-7017-4D9F-AD03-B31FD4BB2053}"/>
    <dgm:cxn modelId="{8B0B1F27-600C-4061-A745-916F06434E93}" srcId="{959AB29A-9549-4D8A-B6EE-0AE50F0B4204}" destId="{364FA49F-B5B4-43D5-A70A-145E035D5B26}" srcOrd="4" destOrd="0" parTransId="{16FAD7F9-9BE0-4DD6-9BF8-EC14E4FDA80A}" sibTransId="{1F3E67B9-95D8-494A-B280-9AABCEF31742}"/>
    <dgm:cxn modelId="{FC5C802E-91AB-47C9-B574-7685DE0D18C7}" type="presOf" srcId="{364FA49F-B5B4-43D5-A70A-145E035D5B26}" destId="{99149CEA-584A-40E3-9FDD-A85F4CF84380}" srcOrd="0" destOrd="0" presId="urn:microsoft.com/office/officeart/2005/8/layout/vList2"/>
    <dgm:cxn modelId="{170A733D-5A20-43CA-98A8-FA139F718242}" srcId="{959AB29A-9549-4D8A-B6EE-0AE50F0B4204}" destId="{17C5A52A-A5BA-4ECF-A4EF-2F9DAFF40AFA}" srcOrd="5" destOrd="0" parTransId="{4640CE43-9029-47D4-9B9F-A046FFFAD23A}" sibTransId="{A374C207-E302-4734-8B42-F455DBCF6C9A}"/>
    <dgm:cxn modelId="{26542A5D-0677-4982-BD96-F52EBE62309C}" srcId="{959AB29A-9549-4D8A-B6EE-0AE50F0B4204}" destId="{45FD9034-21A4-461E-8155-E02190E66ADE}" srcOrd="1" destOrd="0" parTransId="{41801612-740E-4E25-B9CB-E74049D1F5D6}" sibTransId="{3CFDE58A-433D-4700-A4BC-747A302EB878}"/>
    <dgm:cxn modelId="{820A4465-A378-4299-B713-58B8254F2774}" type="presOf" srcId="{2C718628-E222-4FB5-89AC-9E32F7AC9645}" destId="{3336A3A3-DDA0-492C-BA12-2367BA6E4211}" srcOrd="0" destOrd="0" presId="urn:microsoft.com/office/officeart/2005/8/layout/vList2"/>
    <dgm:cxn modelId="{35767E88-4261-4F85-9EFF-4D08ED7BC34A}" type="presOf" srcId="{45FD9034-21A4-461E-8155-E02190E66ADE}" destId="{C0753EB6-3F30-4470-8E82-139A2C9E77DB}" srcOrd="0" destOrd="0" presId="urn:microsoft.com/office/officeart/2005/8/layout/vList2"/>
    <dgm:cxn modelId="{B16054D5-05BD-425C-90CB-4EE3987A7A96}" srcId="{959AB29A-9549-4D8A-B6EE-0AE50F0B4204}" destId="{61FBB8D2-D690-4915-A32A-5626A9D78815}" srcOrd="2" destOrd="0" parTransId="{AA514280-C317-45C7-954D-77316AA5DF13}" sibTransId="{AAA70F82-619B-41DF-AC10-67788F07E24C}"/>
    <dgm:cxn modelId="{3401CDD8-00E9-40AE-9091-AA488C9AC61F}" type="presOf" srcId="{61FBB8D2-D690-4915-A32A-5626A9D78815}" destId="{6B958D5E-F4E3-47BD-AD84-7DD581891DA1}" srcOrd="0" destOrd="0" presId="urn:microsoft.com/office/officeart/2005/8/layout/vList2"/>
    <dgm:cxn modelId="{04521CE1-2A6F-47F6-8353-A88BC0855EC2}" type="presOf" srcId="{17C5A52A-A5BA-4ECF-A4EF-2F9DAFF40AFA}" destId="{72873E73-2F75-4F5E-972B-3ADF9F1BE8FA}" srcOrd="0" destOrd="0" presId="urn:microsoft.com/office/officeart/2005/8/layout/vList2"/>
    <dgm:cxn modelId="{CB495AF6-FA34-4205-A800-46E0DC4AD55D}" type="presOf" srcId="{959AB29A-9549-4D8A-B6EE-0AE50F0B4204}" destId="{3F4ECCFF-293B-4263-9123-81D4535EAD92}" srcOrd="0" destOrd="0" presId="urn:microsoft.com/office/officeart/2005/8/layout/vList2"/>
    <dgm:cxn modelId="{FB1C227B-89C2-4E0D-8D60-36B6F5AAEF0E}" type="presParOf" srcId="{3F4ECCFF-293B-4263-9123-81D4535EAD92}" destId="{15FCE169-DEF5-4663-B22C-24B324A6A96E}" srcOrd="0" destOrd="0" presId="urn:microsoft.com/office/officeart/2005/8/layout/vList2"/>
    <dgm:cxn modelId="{8FD70DC7-DDD6-4FEA-A470-93EB5F9DD1E0}" type="presParOf" srcId="{3F4ECCFF-293B-4263-9123-81D4535EAD92}" destId="{57C061F8-F1BD-4F04-8AC6-B13B21902364}" srcOrd="1" destOrd="0" presId="urn:microsoft.com/office/officeart/2005/8/layout/vList2"/>
    <dgm:cxn modelId="{477E64C3-58DD-4808-97BB-9C7D3D72BA4B}" type="presParOf" srcId="{3F4ECCFF-293B-4263-9123-81D4535EAD92}" destId="{C0753EB6-3F30-4470-8E82-139A2C9E77DB}" srcOrd="2" destOrd="0" presId="urn:microsoft.com/office/officeart/2005/8/layout/vList2"/>
    <dgm:cxn modelId="{97875AB8-D8BE-4D7A-A49A-03F9C55A1AD8}" type="presParOf" srcId="{3F4ECCFF-293B-4263-9123-81D4535EAD92}" destId="{8B747651-0DC4-4724-8ABC-D2E4C6F9ED5E}" srcOrd="3" destOrd="0" presId="urn:microsoft.com/office/officeart/2005/8/layout/vList2"/>
    <dgm:cxn modelId="{30EC2B9C-356B-4E0F-ADB8-4EBB26B79615}" type="presParOf" srcId="{3F4ECCFF-293B-4263-9123-81D4535EAD92}" destId="{6B958D5E-F4E3-47BD-AD84-7DD581891DA1}" srcOrd="4" destOrd="0" presId="urn:microsoft.com/office/officeart/2005/8/layout/vList2"/>
    <dgm:cxn modelId="{A30474F6-CBFB-4C23-B5D2-14118216639A}" type="presParOf" srcId="{3F4ECCFF-293B-4263-9123-81D4535EAD92}" destId="{A637A705-33BF-4B17-B328-8134729D58CD}" srcOrd="5" destOrd="0" presId="urn:microsoft.com/office/officeart/2005/8/layout/vList2"/>
    <dgm:cxn modelId="{70CC4FC2-9966-4C62-B85B-B5ABD4A4C572}" type="presParOf" srcId="{3F4ECCFF-293B-4263-9123-81D4535EAD92}" destId="{3336A3A3-DDA0-492C-BA12-2367BA6E4211}" srcOrd="6" destOrd="0" presId="urn:microsoft.com/office/officeart/2005/8/layout/vList2"/>
    <dgm:cxn modelId="{436CC5C7-B771-4094-8404-9BCAC6130F31}" type="presParOf" srcId="{3F4ECCFF-293B-4263-9123-81D4535EAD92}" destId="{122498A8-87A0-41AE-922F-2A96E96CE5D2}" srcOrd="7" destOrd="0" presId="urn:microsoft.com/office/officeart/2005/8/layout/vList2"/>
    <dgm:cxn modelId="{F2D235AD-4417-4ED3-AB78-0FA216DE83C3}" type="presParOf" srcId="{3F4ECCFF-293B-4263-9123-81D4535EAD92}" destId="{99149CEA-584A-40E3-9FDD-A85F4CF84380}" srcOrd="8" destOrd="0" presId="urn:microsoft.com/office/officeart/2005/8/layout/vList2"/>
    <dgm:cxn modelId="{B3699500-59F1-493E-AADA-A381F6F829C4}" type="presParOf" srcId="{3F4ECCFF-293B-4263-9123-81D4535EAD92}" destId="{7C1AB70D-1A6B-4390-9107-F8DC705301E5}" srcOrd="9" destOrd="0" presId="urn:microsoft.com/office/officeart/2005/8/layout/vList2"/>
    <dgm:cxn modelId="{DA3A85C2-69FF-43AF-8F3A-28413D59E3D1}" type="presParOf" srcId="{3F4ECCFF-293B-4263-9123-81D4535EAD92}" destId="{72873E73-2F75-4F5E-972B-3ADF9F1BE8F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896C54-6F1E-446C-B7B8-855CA834BFF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0355CC7-A635-47C7-A817-CAC8562590F4}">
      <dgm:prSet/>
      <dgm:spPr/>
      <dgm:t>
        <a:bodyPr/>
        <a:lstStyle/>
        <a:p>
          <a:r>
            <a:rPr lang="en-US" dirty="0"/>
            <a:t>Even the doctrine of justification by faith, as important as was to him and the Lutheran reform, is rendered in language suitable for proclamation to children, “that Jesus Christ freed . . . that I may be his own.”34</a:t>
          </a:r>
        </a:p>
      </dgm:t>
    </dgm:pt>
    <dgm:pt modelId="{9F12727C-B56B-41ED-B007-A2103724D8D8}" type="parTrans" cxnId="{C63BC213-A2B9-4608-8517-79A5DFEFF48D}">
      <dgm:prSet/>
      <dgm:spPr/>
      <dgm:t>
        <a:bodyPr/>
        <a:lstStyle/>
        <a:p>
          <a:endParaRPr lang="en-US"/>
        </a:p>
      </dgm:t>
    </dgm:pt>
    <dgm:pt modelId="{279C23D7-B13A-4053-AFD3-45EA2CE3FCB8}" type="sibTrans" cxnId="{C63BC213-A2B9-4608-8517-79A5DFEFF48D}">
      <dgm:prSet/>
      <dgm:spPr/>
      <dgm:t>
        <a:bodyPr/>
        <a:lstStyle/>
        <a:p>
          <a:endParaRPr lang="en-US"/>
        </a:p>
      </dgm:t>
    </dgm:pt>
    <dgm:pt modelId="{EE5FEE86-8B55-4E4B-A45F-E44FDB57C135}">
      <dgm:prSet custT="1"/>
      <dgm:spPr/>
      <dgm:t>
        <a:bodyPr/>
        <a:lstStyle/>
        <a:p>
          <a:r>
            <a:rPr lang="en-US" sz="2600" dirty="0" err="1"/>
            <a:t>即使是因信称义的教义</a:t>
          </a:r>
          <a:r>
            <a:rPr lang="zh-CN" altLang="en-US" sz="2600" dirty="0"/>
            <a:t>，对路德和路德宗改教如何的重要，都是落实到适合讲给小孩子听的宣道，“耶稣基督释放</a:t>
          </a:r>
          <a:r>
            <a:rPr lang="en-US" altLang="zh-CN" sz="2600" dirty="0"/>
            <a:t>….</a:t>
          </a:r>
          <a:r>
            <a:rPr lang="zh-CN" altLang="en-US" sz="2600" dirty="0"/>
            <a:t>好叫我属于祂。”</a:t>
          </a:r>
          <a:endParaRPr lang="en-US" sz="2600" dirty="0"/>
        </a:p>
        <a:p>
          <a:r>
            <a:rPr lang="en-US" sz="1600" dirty="0" err="1"/>
            <a:t>Arand</a:t>
          </a:r>
          <a:r>
            <a:rPr lang="en-US" sz="1600" dirty="0"/>
            <a:t>, Charles P.; Robert Kolb; James A. </a:t>
          </a:r>
          <a:r>
            <a:rPr lang="en-US" sz="1600" dirty="0" err="1"/>
            <a:t>Nestingen</a:t>
          </a:r>
          <a:r>
            <a:rPr lang="en-US" sz="1600" dirty="0"/>
            <a:t>. The Lutheran Confessions (p. 75). Fortress Press. Kindle Edition. </a:t>
          </a:r>
        </a:p>
      </dgm:t>
    </dgm:pt>
    <dgm:pt modelId="{29518836-B90F-475A-8974-C91011453952}" type="sibTrans" cxnId="{9F3C7159-77C7-4487-A101-CB96ED59CB5F}">
      <dgm:prSet/>
      <dgm:spPr/>
      <dgm:t>
        <a:bodyPr/>
        <a:lstStyle/>
        <a:p>
          <a:endParaRPr lang="en-US"/>
        </a:p>
      </dgm:t>
    </dgm:pt>
    <dgm:pt modelId="{9B0B9244-0228-4EB8-AC48-8D24CDB0E6ED}" type="parTrans" cxnId="{9F3C7159-77C7-4487-A101-CB96ED59CB5F}">
      <dgm:prSet/>
      <dgm:spPr/>
      <dgm:t>
        <a:bodyPr/>
        <a:lstStyle/>
        <a:p>
          <a:endParaRPr lang="en-US"/>
        </a:p>
      </dgm:t>
    </dgm:pt>
    <dgm:pt modelId="{050E9A15-CEE9-D544-AD36-D9F7ECCA0469}" type="pres">
      <dgm:prSet presAssocID="{9F896C54-6F1E-446C-B7B8-855CA834BFF4}" presName="linear" presStyleCnt="0">
        <dgm:presLayoutVars>
          <dgm:animLvl val="lvl"/>
          <dgm:resizeHandles val="exact"/>
        </dgm:presLayoutVars>
      </dgm:prSet>
      <dgm:spPr/>
    </dgm:pt>
    <dgm:pt modelId="{8131AF42-2DD1-914B-B327-6013C94CD155}" type="pres">
      <dgm:prSet presAssocID="{30355CC7-A635-47C7-A817-CAC8562590F4}" presName="parentText" presStyleLbl="node1" presStyleIdx="0" presStyleCnt="2">
        <dgm:presLayoutVars>
          <dgm:chMax val="0"/>
          <dgm:bulletEnabled val="1"/>
        </dgm:presLayoutVars>
      </dgm:prSet>
      <dgm:spPr/>
    </dgm:pt>
    <dgm:pt modelId="{3BE9B256-1A42-2246-93C0-1325132CB650}" type="pres">
      <dgm:prSet presAssocID="{279C23D7-B13A-4053-AFD3-45EA2CE3FCB8}" presName="spacer" presStyleCnt="0"/>
      <dgm:spPr/>
    </dgm:pt>
    <dgm:pt modelId="{18F22389-0C41-3843-9632-AC4B8CD3B377}" type="pres">
      <dgm:prSet presAssocID="{EE5FEE86-8B55-4E4B-A45F-E44FDB57C135}" presName="parentText" presStyleLbl="node1" presStyleIdx="1" presStyleCnt="2">
        <dgm:presLayoutVars>
          <dgm:chMax val="0"/>
          <dgm:bulletEnabled val="1"/>
        </dgm:presLayoutVars>
      </dgm:prSet>
      <dgm:spPr/>
    </dgm:pt>
  </dgm:ptLst>
  <dgm:cxnLst>
    <dgm:cxn modelId="{C63BC213-A2B9-4608-8517-79A5DFEFF48D}" srcId="{9F896C54-6F1E-446C-B7B8-855CA834BFF4}" destId="{30355CC7-A635-47C7-A817-CAC8562590F4}" srcOrd="0" destOrd="0" parTransId="{9F12727C-B56B-41ED-B007-A2103724D8D8}" sibTransId="{279C23D7-B13A-4053-AFD3-45EA2CE3FCB8}"/>
    <dgm:cxn modelId="{14F56816-27C5-DE46-925C-AF80B1CED18C}" type="presOf" srcId="{EE5FEE86-8B55-4E4B-A45F-E44FDB57C135}" destId="{18F22389-0C41-3843-9632-AC4B8CD3B377}" srcOrd="0" destOrd="0" presId="urn:microsoft.com/office/officeart/2005/8/layout/vList2"/>
    <dgm:cxn modelId="{EF136A3D-B274-BE44-A2DE-884358771060}" type="presOf" srcId="{9F896C54-6F1E-446C-B7B8-855CA834BFF4}" destId="{050E9A15-CEE9-D544-AD36-D9F7ECCA0469}" srcOrd="0" destOrd="0" presId="urn:microsoft.com/office/officeart/2005/8/layout/vList2"/>
    <dgm:cxn modelId="{9F3C7159-77C7-4487-A101-CB96ED59CB5F}" srcId="{9F896C54-6F1E-446C-B7B8-855CA834BFF4}" destId="{EE5FEE86-8B55-4E4B-A45F-E44FDB57C135}" srcOrd="1" destOrd="0" parTransId="{9B0B9244-0228-4EB8-AC48-8D24CDB0E6ED}" sibTransId="{29518836-B90F-475A-8974-C91011453952}"/>
    <dgm:cxn modelId="{05A6C85D-A24C-9540-BC3A-AE3C7B801E1D}" type="presOf" srcId="{30355CC7-A635-47C7-A817-CAC8562590F4}" destId="{8131AF42-2DD1-914B-B327-6013C94CD155}" srcOrd="0" destOrd="0" presId="urn:microsoft.com/office/officeart/2005/8/layout/vList2"/>
    <dgm:cxn modelId="{21052D22-174E-9A45-9931-E0958D0E45CF}" type="presParOf" srcId="{050E9A15-CEE9-D544-AD36-D9F7ECCA0469}" destId="{8131AF42-2DD1-914B-B327-6013C94CD155}" srcOrd="0" destOrd="0" presId="urn:microsoft.com/office/officeart/2005/8/layout/vList2"/>
    <dgm:cxn modelId="{C21CC873-E197-E640-9F47-873A4B575D08}" type="presParOf" srcId="{050E9A15-CEE9-D544-AD36-D9F7ECCA0469}" destId="{3BE9B256-1A42-2246-93C0-1325132CB650}" srcOrd="1" destOrd="0" presId="urn:microsoft.com/office/officeart/2005/8/layout/vList2"/>
    <dgm:cxn modelId="{8E8E69E3-DF77-F54C-8010-61560D7F43B6}" type="presParOf" srcId="{050E9A15-CEE9-D544-AD36-D9F7ECCA0469}" destId="{18F22389-0C41-3843-9632-AC4B8CD3B3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F4DC6D-44E3-4542-BBC2-24FE07CB9BE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2062045-E514-4D51-AE6E-34978A2B4619}">
      <dgm:prSet/>
      <dgm:spPr/>
      <dgm:t>
        <a:bodyPr/>
        <a:lstStyle/>
        <a:p>
          <a:r>
            <a:rPr lang="en-US" dirty="0"/>
            <a:t>The proclamatory character of the catechisms also shows still another feature of the structure, the orientation to everyday life and experience. While the explanations, as they have traditionally been called, are oriented by the biblical Word as it had been received the church, they consistently touch on points where the Word and experience meet in daily life.</a:t>
          </a:r>
        </a:p>
      </dgm:t>
    </dgm:pt>
    <dgm:pt modelId="{ECC80038-22D1-49F4-8EC0-DE12B9A93FDA}" type="parTrans" cxnId="{C037B9EB-9AB8-43DE-9AA1-E9A715E84A3D}">
      <dgm:prSet/>
      <dgm:spPr/>
      <dgm:t>
        <a:bodyPr/>
        <a:lstStyle/>
        <a:p>
          <a:endParaRPr lang="en-US"/>
        </a:p>
      </dgm:t>
    </dgm:pt>
    <dgm:pt modelId="{3923635C-2F0E-42C1-892E-C8E43280092F}" type="sibTrans" cxnId="{C037B9EB-9AB8-43DE-9AA1-E9A715E84A3D}">
      <dgm:prSet/>
      <dgm:spPr/>
      <dgm:t>
        <a:bodyPr/>
        <a:lstStyle/>
        <a:p>
          <a:endParaRPr lang="en-US"/>
        </a:p>
      </dgm:t>
    </dgm:pt>
    <dgm:pt modelId="{65A1958C-4BF4-4ECC-9430-118178FE469A}">
      <dgm:prSet custT="1"/>
      <dgm:spPr/>
      <dgm:t>
        <a:bodyPr/>
        <a:lstStyle/>
        <a:p>
          <a:endParaRPr lang="en-US" sz="2000" dirty="0"/>
        </a:p>
        <a:p>
          <a:r>
            <a:rPr lang="ja-JP" altLang="en-US" sz="2000"/>
            <a:t>路德大小问答的宣讲特点还显示了其结构的另一个特色，即对日常生活和经验的导向。虽然传统上称之为解释，但它们是以教会所接受的圣经话语为导向的，它们一直触及话语和经验在日常生活中的结合点。</a:t>
          </a:r>
          <a:r>
            <a:rPr lang="ja-JP" altLang="en-US" sz="1400"/>
            <a:t>
</a:t>
          </a:r>
          <a:r>
            <a:rPr lang="en-US" sz="1400" dirty="0" err="1"/>
            <a:t>Arand</a:t>
          </a:r>
          <a:r>
            <a:rPr lang="en-US" sz="1400" dirty="0"/>
            <a:t>, Charles P.; Robert Kolb; James A. </a:t>
          </a:r>
          <a:r>
            <a:rPr lang="en-US" sz="1400" dirty="0" err="1"/>
            <a:t>Nestingen</a:t>
          </a:r>
          <a:r>
            <a:rPr lang="en-US" sz="1400" dirty="0"/>
            <a:t>. The Lutheran Confessions (p. 75). Fortress Press. Kindle Edition. </a:t>
          </a:r>
          <a:endParaRPr lang="en-US" sz="2000" dirty="0"/>
        </a:p>
      </dgm:t>
    </dgm:pt>
    <dgm:pt modelId="{1AB5825D-6F01-480C-A26D-57366FAA5B9B}" type="parTrans" cxnId="{561FF47D-D86C-4FBA-87F1-11292AD50474}">
      <dgm:prSet/>
      <dgm:spPr/>
      <dgm:t>
        <a:bodyPr/>
        <a:lstStyle/>
        <a:p>
          <a:endParaRPr lang="en-US"/>
        </a:p>
      </dgm:t>
    </dgm:pt>
    <dgm:pt modelId="{A3B50F52-F9BA-4044-A8C6-FFF40B11DEAC}" type="sibTrans" cxnId="{561FF47D-D86C-4FBA-87F1-11292AD50474}">
      <dgm:prSet/>
      <dgm:spPr/>
      <dgm:t>
        <a:bodyPr/>
        <a:lstStyle/>
        <a:p>
          <a:endParaRPr lang="en-US"/>
        </a:p>
      </dgm:t>
    </dgm:pt>
    <dgm:pt modelId="{A2C3531F-1FA4-45E3-AB58-8F7061BCDA13}" type="pres">
      <dgm:prSet presAssocID="{D1F4DC6D-44E3-4542-BBC2-24FE07CB9BEF}" presName="linear" presStyleCnt="0">
        <dgm:presLayoutVars>
          <dgm:animLvl val="lvl"/>
          <dgm:resizeHandles val="exact"/>
        </dgm:presLayoutVars>
      </dgm:prSet>
      <dgm:spPr/>
    </dgm:pt>
    <dgm:pt modelId="{6D3852E7-355D-410D-A249-55E3F980D8ED}" type="pres">
      <dgm:prSet presAssocID="{52062045-E514-4D51-AE6E-34978A2B4619}" presName="parentText" presStyleLbl="node1" presStyleIdx="0" presStyleCnt="2">
        <dgm:presLayoutVars>
          <dgm:chMax val="0"/>
          <dgm:bulletEnabled val="1"/>
        </dgm:presLayoutVars>
      </dgm:prSet>
      <dgm:spPr/>
    </dgm:pt>
    <dgm:pt modelId="{A865E772-B863-4DC0-B51E-D98A927C7705}" type="pres">
      <dgm:prSet presAssocID="{3923635C-2F0E-42C1-892E-C8E43280092F}" presName="spacer" presStyleCnt="0"/>
      <dgm:spPr/>
    </dgm:pt>
    <dgm:pt modelId="{10838C34-244C-4623-9F3F-B8BDD176CBD1}" type="pres">
      <dgm:prSet presAssocID="{65A1958C-4BF4-4ECC-9430-118178FE469A}" presName="parentText" presStyleLbl="node1" presStyleIdx="1" presStyleCnt="2">
        <dgm:presLayoutVars>
          <dgm:chMax val="0"/>
          <dgm:bulletEnabled val="1"/>
        </dgm:presLayoutVars>
      </dgm:prSet>
      <dgm:spPr/>
    </dgm:pt>
  </dgm:ptLst>
  <dgm:cxnLst>
    <dgm:cxn modelId="{083D2B1E-E35D-4AE1-812E-CBD119DAA2ED}" type="presOf" srcId="{65A1958C-4BF4-4ECC-9430-118178FE469A}" destId="{10838C34-244C-4623-9F3F-B8BDD176CBD1}" srcOrd="0" destOrd="0" presId="urn:microsoft.com/office/officeart/2005/8/layout/vList2"/>
    <dgm:cxn modelId="{561FF47D-D86C-4FBA-87F1-11292AD50474}" srcId="{D1F4DC6D-44E3-4542-BBC2-24FE07CB9BEF}" destId="{65A1958C-4BF4-4ECC-9430-118178FE469A}" srcOrd="1" destOrd="0" parTransId="{1AB5825D-6F01-480C-A26D-57366FAA5B9B}" sibTransId="{A3B50F52-F9BA-4044-A8C6-FFF40B11DEAC}"/>
    <dgm:cxn modelId="{10F876B3-9FA7-499F-9B24-E6970F06A0CA}" type="presOf" srcId="{52062045-E514-4D51-AE6E-34978A2B4619}" destId="{6D3852E7-355D-410D-A249-55E3F980D8ED}" srcOrd="0" destOrd="0" presId="urn:microsoft.com/office/officeart/2005/8/layout/vList2"/>
    <dgm:cxn modelId="{AB5E21B8-4481-4544-A565-C79445BB1FF5}" type="presOf" srcId="{D1F4DC6D-44E3-4542-BBC2-24FE07CB9BEF}" destId="{A2C3531F-1FA4-45E3-AB58-8F7061BCDA13}" srcOrd="0" destOrd="0" presId="urn:microsoft.com/office/officeart/2005/8/layout/vList2"/>
    <dgm:cxn modelId="{C037B9EB-9AB8-43DE-9AA1-E9A715E84A3D}" srcId="{D1F4DC6D-44E3-4542-BBC2-24FE07CB9BEF}" destId="{52062045-E514-4D51-AE6E-34978A2B4619}" srcOrd="0" destOrd="0" parTransId="{ECC80038-22D1-49F4-8EC0-DE12B9A93FDA}" sibTransId="{3923635C-2F0E-42C1-892E-C8E43280092F}"/>
    <dgm:cxn modelId="{06AECAD9-459F-44A2-8608-7E3E04364A93}" type="presParOf" srcId="{A2C3531F-1FA4-45E3-AB58-8F7061BCDA13}" destId="{6D3852E7-355D-410D-A249-55E3F980D8ED}" srcOrd="0" destOrd="0" presId="urn:microsoft.com/office/officeart/2005/8/layout/vList2"/>
    <dgm:cxn modelId="{55A20EAF-BC63-454B-9DA8-56F3DB510202}" type="presParOf" srcId="{A2C3531F-1FA4-45E3-AB58-8F7061BCDA13}" destId="{A865E772-B863-4DC0-B51E-D98A927C7705}" srcOrd="1" destOrd="0" presId="urn:microsoft.com/office/officeart/2005/8/layout/vList2"/>
    <dgm:cxn modelId="{2BB9A3E0-E8D6-408B-A397-26B688A3107C}" type="presParOf" srcId="{A2C3531F-1FA4-45E3-AB58-8F7061BCDA13}" destId="{10838C34-244C-4623-9F3F-B8BDD176CBD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05956-12D1-41FD-9B4B-63DB795221F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5E46369-1F19-44FC-BAFB-59ECEF7A8E1A}">
      <dgm:prSet/>
      <dgm:spPr/>
      <dgm:t>
        <a:bodyPr/>
        <a:lstStyle/>
        <a:p>
          <a:r>
            <a:rPr lang="en-US" dirty="0"/>
            <a:t>Preaching moves to first-order; theology, which reflects on the Word that has been heard so that it can be declared once more, is classically second-order.37</a:t>
          </a:r>
        </a:p>
      </dgm:t>
    </dgm:pt>
    <dgm:pt modelId="{18D08B21-BB6F-4BE4-96B6-863CA16C9A94}" type="parTrans" cxnId="{913F9882-58D3-4C84-838C-0AED76F5FBE1}">
      <dgm:prSet/>
      <dgm:spPr/>
      <dgm:t>
        <a:bodyPr/>
        <a:lstStyle/>
        <a:p>
          <a:endParaRPr lang="en-US"/>
        </a:p>
      </dgm:t>
    </dgm:pt>
    <dgm:pt modelId="{27BA02D6-DDB7-4FC1-AEC7-34F45D31A385}" type="sibTrans" cxnId="{913F9882-58D3-4C84-838C-0AED76F5FBE1}">
      <dgm:prSet/>
      <dgm:spPr/>
      <dgm:t>
        <a:bodyPr/>
        <a:lstStyle/>
        <a:p>
          <a:endParaRPr lang="en-US"/>
        </a:p>
      </dgm:t>
    </dgm:pt>
    <dgm:pt modelId="{4BBE4D73-03DC-4411-BC10-97F52682AB67}">
      <dgm:prSet custT="1"/>
      <dgm:spPr/>
      <dgm:t>
        <a:bodyPr/>
        <a:lstStyle/>
        <a:p>
          <a:r>
            <a:rPr lang="ja-JP" altLang="en-US" sz="2800"/>
            <a:t>传道是一阶的；神学则是二阶的，它对已经听到的道进行反思，以便能够再次宣讲，是经典的二阶。</a:t>
          </a:r>
          <a:r>
            <a:rPr lang="ja-JP" altLang="en-US" sz="1600"/>
            <a:t>
</a:t>
          </a:r>
          <a:r>
            <a:rPr lang="en-US" sz="1600" dirty="0" err="1"/>
            <a:t>Arand</a:t>
          </a:r>
          <a:r>
            <a:rPr lang="en-US" sz="1600" dirty="0"/>
            <a:t>, Charles P.; Robert Kolb; James A. </a:t>
          </a:r>
          <a:r>
            <a:rPr lang="en-US" sz="1600" dirty="0" err="1"/>
            <a:t>Nestingen</a:t>
          </a:r>
          <a:r>
            <a:rPr lang="en-US" sz="1600" dirty="0"/>
            <a:t>. The Lutheran Confessions (p. 77). Fortress Press. Kindle Edition. </a:t>
          </a:r>
          <a:endParaRPr lang="en-US" sz="2800" dirty="0"/>
        </a:p>
      </dgm:t>
    </dgm:pt>
    <dgm:pt modelId="{173381BA-0521-4090-B3C0-E37DBF85A1B2}" type="parTrans" cxnId="{1DF0F6BE-0C6B-4A5C-91B1-FD186097D9CA}">
      <dgm:prSet/>
      <dgm:spPr/>
      <dgm:t>
        <a:bodyPr/>
        <a:lstStyle/>
        <a:p>
          <a:endParaRPr lang="en-US"/>
        </a:p>
      </dgm:t>
    </dgm:pt>
    <dgm:pt modelId="{39B19517-A502-40F8-9AA0-160216AE2DED}" type="sibTrans" cxnId="{1DF0F6BE-0C6B-4A5C-91B1-FD186097D9CA}">
      <dgm:prSet/>
      <dgm:spPr/>
      <dgm:t>
        <a:bodyPr/>
        <a:lstStyle/>
        <a:p>
          <a:endParaRPr lang="en-US"/>
        </a:p>
      </dgm:t>
    </dgm:pt>
    <dgm:pt modelId="{4C2F4F8F-A5BE-4628-A436-8C14A002C0AD}" type="pres">
      <dgm:prSet presAssocID="{B1C05956-12D1-41FD-9B4B-63DB795221F6}" presName="linear" presStyleCnt="0">
        <dgm:presLayoutVars>
          <dgm:animLvl val="lvl"/>
          <dgm:resizeHandles val="exact"/>
        </dgm:presLayoutVars>
      </dgm:prSet>
      <dgm:spPr/>
    </dgm:pt>
    <dgm:pt modelId="{DE55C2CB-DA22-4C62-88D9-E8C3366C9BAD}" type="pres">
      <dgm:prSet presAssocID="{D5E46369-1F19-44FC-BAFB-59ECEF7A8E1A}" presName="parentText" presStyleLbl="node1" presStyleIdx="0" presStyleCnt="2">
        <dgm:presLayoutVars>
          <dgm:chMax val="0"/>
          <dgm:bulletEnabled val="1"/>
        </dgm:presLayoutVars>
      </dgm:prSet>
      <dgm:spPr/>
    </dgm:pt>
    <dgm:pt modelId="{D1C2ABF0-5FCC-4AB4-862E-681B2B407369}" type="pres">
      <dgm:prSet presAssocID="{27BA02D6-DDB7-4FC1-AEC7-34F45D31A385}" presName="spacer" presStyleCnt="0"/>
      <dgm:spPr/>
    </dgm:pt>
    <dgm:pt modelId="{44B3F4E3-56CB-49B2-98C5-E8348E6D7E38}" type="pres">
      <dgm:prSet presAssocID="{4BBE4D73-03DC-4411-BC10-97F52682AB67}" presName="parentText" presStyleLbl="node1" presStyleIdx="1" presStyleCnt="2">
        <dgm:presLayoutVars>
          <dgm:chMax val="0"/>
          <dgm:bulletEnabled val="1"/>
        </dgm:presLayoutVars>
      </dgm:prSet>
      <dgm:spPr/>
    </dgm:pt>
  </dgm:ptLst>
  <dgm:cxnLst>
    <dgm:cxn modelId="{F8FAFA7C-A116-48C4-B0C1-9ACAC69FE8FC}" type="presOf" srcId="{D5E46369-1F19-44FC-BAFB-59ECEF7A8E1A}" destId="{DE55C2CB-DA22-4C62-88D9-E8C3366C9BAD}" srcOrd="0" destOrd="0" presId="urn:microsoft.com/office/officeart/2005/8/layout/vList2"/>
    <dgm:cxn modelId="{913F9882-58D3-4C84-838C-0AED76F5FBE1}" srcId="{B1C05956-12D1-41FD-9B4B-63DB795221F6}" destId="{D5E46369-1F19-44FC-BAFB-59ECEF7A8E1A}" srcOrd="0" destOrd="0" parTransId="{18D08B21-BB6F-4BE4-96B6-863CA16C9A94}" sibTransId="{27BA02D6-DDB7-4FC1-AEC7-34F45D31A385}"/>
    <dgm:cxn modelId="{1DF0F6BE-0C6B-4A5C-91B1-FD186097D9CA}" srcId="{B1C05956-12D1-41FD-9B4B-63DB795221F6}" destId="{4BBE4D73-03DC-4411-BC10-97F52682AB67}" srcOrd="1" destOrd="0" parTransId="{173381BA-0521-4090-B3C0-E37DBF85A1B2}" sibTransId="{39B19517-A502-40F8-9AA0-160216AE2DED}"/>
    <dgm:cxn modelId="{F27E47E6-9C0F-40F4-BC1B-338AE269B6A4}" type="presOf" srcId="{4BBE4D73-03DC-4411-BC10-97F52682AB67}" destId="{44B3F4E3-56CB-49B2-98C5-E8348E6D7E38}" srcOrd="0" destOrd="0" presId="urn:microsoft.com/office/officeart/2005/8/layout/vList2"/>
    <dgm:cxn modelId="{0F5804F1-A286-42F8-A491-5B1B44849E47}" type="presOf" srcId="{B1C05956-12D1-41FD-9B4B-63DB795221F6}" destId="{4C2F4F8F-A5BE-4628-A436-8C14A002C0AD}" srcOrd="0" destOrd="0" presId="urn:microsoft.com/office/officeart/2005/8/layout/vList2"/>
    <dgm:cxn modelId="{EAD3EAFA-FB20-4DE4-A3A1-27B415585AEA}" type="presParOf" srcId="{4C2F4F8F-A5BE-4628-A436-8C14A002C0AD}" destId="{DE55C2CB-DA22-4C62-88D9-E8C3366C9BAD}" srcOrd="0" destOrd="0" presId="urn:microsoft.com/office/officeart/2005/8/layout/vList2"/>
    <dgm:cxn modelId="{19446FE1-8506-40C9-9F22-7E79658292DA}" type="presParOf" srcId="{4C2F4F8F-A5BE-4628-A436-8C14A002C0AD}" destId="{D1C2ABF0-5FCC-4AB4-862E-681B2B407369}" srcOrd="1" destOrd="0" presId="urn:microsoft.com/office/officeart/2005/8/layout/vList2"/>
    <dgm:cxn modelId="{444DCC76-AD03-494D-8D64-A84E4F1E9D72}" type="presParOf" srcId="{4C2F4F8F-A5BE-4628-A436-8C14A002C0AD}" destId="{44B3F4E3-56CB-49B2-98C5-E8348E6D7E3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22CA74-20FC-43E8-92D0-839D431217B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50E4DA4-0674-407F-92C0-2152F9F418B6}">
      <dgm:prSet/>
      <dgm:spPr/>
      <dgm:t>
        <a:bodyPr/>
        <a:lstStyle/>
        <a:p>
          <a:r>
            <a:rPr lang="en-US" dirty="0"/>
            <a:t>The catechisms, especially the Small but also the Large, are preaching documents—aimed at cultivating trust in God and the life that flows from it—confessions in the fullest sense of the word. In them Luther passes on what he has also received, again and again specifying those for whom God acts in law and gospel—God acts pro me, pro nobis, for me, for us, and above all, “for you.” Though he occasionally moves back to second-order discourse in the Large Catechism, addressing pastors and teachers, it never takes long for him to get back to the level of direct witness. In both catechisms Luther literally hands over the goods, speaking from faith to faith.</a:t>
          </a:r>
        </a:p>
      </dgm:t>
    </dgm:pt>
    <dgm:pt modelId="{19E30BC2-24AF-4115-9965-23DD18412C24}" type="parTrans" cxnId="{62274F70-1DD8-4D38-8E2E-12D3C7EBD76C}">
      <dgm:prSet/>
      <dgm:spPr/>
      <dgm:t>
        <a:bodyPr/>
        <a:lstStyle/>
        <a:p>
          <a:endParaRPr lang="en-US"/>
        </a:p>
      </dgm:t>
    </dgm:pt>
    <dgm:pt modelId="{38A45244-50EA-44EC-91F1-E310F7E9B7A2}" type="sibTrans" cxnId="{62274F70-1DD8-4D38-8E2E-12D3C7EBD76C}">
      <dgm:prSet/>
      <dgm:spPr/>
      <dgm:t>
        <a:bodyPr/>
        <a:lstStyle/>
        <a:p>
          <a:endParaRPr lang="en-US"/>
        </a:p>
      </dgm:t>
    </dgm:pt>
    <dgm:pt modelId="{E16D88B3-A25D-42BD-9A11-882EE572C6EA}">
      <dgm:prSet/>
      <dgm:spPr/>
      <dgm:t>
        <a:bodyPr/>
        <a:lstStyle/>
        <a:p>
          <a:r>
            <a:rPr lang="ja-JP" altLang="en-US"/>
            <a:t>大小问答，特别是小问答，但也包括大问答，是传教文件</a:t>
          </a:r>
          <a:r>
            <a:rPr lang="en-US" altLang="ja-JP" dirty="0"/>
            <a:t>--</a:t>
          </a:r>
          <a:r>
            <a:rPr lang="ja-JP" altLang="en-US"/>
            <a:t>旨在培养对上帝的信任和由此产生的生命</a:t>
          </a:r>
          <a:r>
            <a:rPr lang="en-US" altLang="ja-JP" dirty="0"/>
            <a:t>--</a:t>
          </a:r>
          <a:r>
            <a:rPr lang="ja-JP" altLang="en-US"/>
            <a:t>最完整意义上的信仰告白。在这些文件中，路德传递了他所接受的东西，一次又一次地指明上帝在律法和福音中为其行事的人</a:t>
          </a:r>
          <a:r>
            <a:rPr lang="en-US" altLang="ja-JP" dirty="0"/>
            <a:t>--</a:t>
          </a:r>
          <a:r>
            <a:rPr lang="ja-JP" altLang="en-US"/>
            <a:t>上帝为我、为贵族、为我、为我们，最重要的是，</a:t>
          </a:r>
          <a:r>
            <a:rPr lang="en-US" altLang="ja-JP" dirty="0"/>
            <a:t>"</a:t>
          </a:r>
          <a:r>
            <a:rPr lang="ja-JP" altLang="en-US"/>
            <a:t>为你们</a:t>
          </a:r>
          <a:r>
            <a:rPr lang="en-US" altLang="ja-JP" dirty="0"/>
            <a:t>"</a:t>
          </a:r>
          <a:r>
            <a:rPr lang="ja-JP" altLang="en-US"/>
            <a:t>。尽管他在</a:t>
          </a:r>
          <a:r>
            <a:rPr lang="en-US" altLang="ja-JP" dirty="0"/>
            <a:t>《</a:t>
          </a:r>
          <a:r>
            <a:rPr lang="ja-JP" altLang="en-US"/>
            <a:t>大问答</a:t>
          </a:r>
          <a:r>
            <a:rPr lang="en-US" altLang="ja-JP" dirty="0"/>
            <a:t>》</a:t>
          </a:r>
          <a:r>
            <a:rPr lang="ja-JP" altLang="en-US"/>
            <a:t>中偶尔会回到二阶论述，对牧师和教师讲话，但他总是很快回到直接见证的层面。在这两部教义中，路德都是实实在在地交出货物，从信仰讲到信仰。
</a:t>
          </a:r>
          <a:r>
            <a:rPr lang="en-US" dirty="0" err="1"/>
            <a:t>Arand</a:t>
          </a:r>
          <a:r>
            <a:rPr lang="en-US" dirty="0"/>
            <a:t>, Charles P.; Robert Kolb; James A. </a:t>
          </a:r>
          <a:r>
            <a:rPr lang="en-US" dirty="0" err="1"/>
            <a:t>Nestingen</a:t>
          </a:r>
          <a:r>
            <a:rPr lang="en-US" dirty="0"/>
            <a:t>. The Lutheran Confessions (p. 77). Fortress Press. Kindle Edition. </a:t>
          </a:r>
        </a:p>
      </dgm:t>
    </dgm:pt>
    <dgm:pt modelId="{809586D5-3224-4C4D-A31C-CD6CCDD603F9}" type="parTrans" cxnId="{A58F4FFC-B8DF-4FA8-8935-052E9883CCFC}">
      <dgm:prSet/>
      <dgm:spPr/>
      <dgm:t>
        <a:bodyPr/>
        <a:lstStyle/>
        <a:p>
          <a:endParaRPr lang="en-US"/>
        </a:p>
      </dgm:t>
    </dgm:pt>
    <dgm:pt modelId="{6C3CC335-0030-47FD-A0C3-96018AF0E3C2}" type="sibTrans" cxnId="{A58F4FFC-B8DF-4FA8-8935-052E9883CCFC}">
      <dgm:prSet/>
      <dgm:spPr/>
      <dgm:t>
        <a:bodyPr/>
        <a:lstStyle/>
        <a:p>
          <a:endParaRPr lang="en-US"/>
        </a:p>
      </dgm:t>
    </dgm:pt>
    <dgm:pt modelId="{D8BBE1DB-029B-234A-A66A-7AC7DE316406}" type="pres">
      <dgm:prSet presAssocID="{5D22CA74-20FC-43E8-92D0-839D431217B7}" presName="linear" presStyleCnt="0">
        <dgm:presLayoutVars>
          <dgm:animLvl val="lvl"/>
          <dgm:resizeHandles val="exact"/>
        </dgm:presLayoutVars>
      </dgm:prSet>
      <dgm:spPr/>
    </dgm:pt>
    <dgm:pt modelId="{4025CA7B-4398-C345-8C5A-7243ED53EBB4}" type="pres">
      <dgm:prSet presAssocID="{750E4DA4-0674-407F-92C0-2152F9F418B6}" presName="parentText" presStyleLbl="node1" presStyleIdx="0" presStyleCnt="2">
        <dgm:presLayoutVars>
          <dgm:chMax val="0"/>
          <dgm:bulletEnabled val="1"/>
        </dgm:presLayoutVars>
      </dgm:prSet>
      <dgm:spPr/>
    </dgm:pt>
    <dgm:pt modelId="{EC2814C4-F331-D344-94B7-823420B22635}" type="pres">
      <dgm:prSet presAssocID="{38A45244-50EA-44EC-91F1-E310F7E9B7A2}" presName="spacer" presStyleCnt="0"/>
      <dgm:spPr/>
    </dgm:pt>
    <dgm:pt modelId="{4984F3C9-332B-794B-A530-54032D871A72}" type="pres">
      <dgm:prSet presAssocID="{E16D88B3-A25D-42BD-9A11-882EE572C6EA}" presName="parentText" presStyleLbl="node1" presStyleIdx="1" presStyleCnt="2">
        <dgm:presLayoutVars>
          <dgm:chMax val="0"/>
          <dgm:bulletEnabled val="1"/>
        </dgm:presLayoutVars>
      </dgm:prSet>
      <dgm:spPr/>
    </dgm:pt>
  </dgm:ptLst>
  <dgm:cxnLst>
    <dgm:cxn modelId="{5F8FAC6E-8E06-AF47-ACD0-04EBD72BBA19}" type="presOf" srcId="{E16D88B3-A25D-42BD-9A11-882EE572C6EA}" destId="{4984F3C9-332B-794B-A530-54032D871A72}" srcOrd="0" destOrd="0" presId="urn:microsoft.com/office/officeart/2005/8/layout/vList2"/>
    <dgm:cxn modelId="{62274F70-1DD8-4D38-8E2E-12D3C7EBD76C}" srcId="{5D22CA74-20FC-43E8-92D0-839D431217B7}" destId="{750E4DA4-0674-407F-92C0-2152F9F418B6}" srcOrd="0" destOrd="0" parTransId="{19E30BC2-24AF-4115-9965-23DD18412C24}" sibTransId="{38A45244-50EA-44EC-91F1-E310F7E9B7A2}"/>
    <dgm:cxn modelId="{C9EE0CFB-34AA-7D42-8357-3FD8F43BB8FB}" type="presOf" srcId="{750E4DA4-0674-407F-92C0-2152F9F418B6}" destId="{4025CA7B-4398-C345-8C5A-7243ED53EBB4}" srcOrd="0" destOrd="0" presId="urn:microsoft.com/office/officeart/2005/8/layout/vList2"/>
    <dgm:cxn modelId="{A58F4FFC-B8DF-4FA8-8935-052E9883CCFC}" srcId="{5D22CA74-20FC-43E8-92D0-839D431217B7}" destId="{E16D88B3-A25D-42BD-9A11-882EE572C6EA}" srcOrd="1" destOrd="0" parTransId="{809586D5-3224-4C4D-A31C-CD6CCDD603F9}" sibTransId="{6C3CC335-0030-47FD-A0C3-96018AF0E3C2}"/>
    <dgm:cxn modelId="{F4792FFE-50B7-FC44-A8BC-A1ABBE0C6C04}" type="presOf" srcId="{5D22CA74-20FC-43E8-92D0-839D431217B7}" destId="{D8BBE1DB-029B-234A-A66A-7AC7DE316406}" srcOrd="0" destOrd="0" presId="urn:microsoft.com/office/officeart/2005/8/layout/vList2"/>
    <dgm:cxn modelId="{0506C5A9-86B6-E84F-991B-7CE03A924724}" type="presParOf" srcId="{D8BBE1DB-029B-234A-A66A-7AC7DE316406}" destId="{4025CA7B-4398-C345-8C5A-7243ED53EBB4}" srcOrd="0" destOrd="0" presId="urn:microsoft.com/office/officeart/2005/8/layout/vList2"/>
    <dgm:cxn modelId="{A85DD8A0-7D26-9A4D-BF42-42016911C9AA}" type="presParOf" srcId="{D8BBE1DB-029B-234A-A66A-7AC7DE316406}" destId="{EC2814C4-F331-D344-94B7-823420B22635}" srcOrd="1" destOrd="0" presId="urn:microsoft.com/office/officeart/2005/8/layout/vList2"/>
    <dgm:cxn modelId="{86191BEC-E5EB-D94B-AEF5-B94D63388807}" type="presParOf" srcId="{D8BBE1DB-029B-234A-A66A-7AC7DE316406}" destId="{4984F3C9-332B-794B-A530-54032D871A7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2D1D46-D808-4E08-A097-4BB97F4316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6936F33-0D11-46F4-B9F1-EEECC7D4330A}">
      <dgm:prSet/>
      <dgm:spPr/>
      <dgm:t>
        <a:bodyPr/>
        <a:lstStyle/>
        <a:p>
          <a:r>
            <a:rPr lang="en-US" dirty="0"/>
            <a:t> Luther’s original question, “Was </a:t>
          </a:r>
          <a:r>
            <a:rPr lang="en-US" dirty="0" err="1"/>
            <a:t>ist</a:t>
          </a:r>
          <a:r>
            <a:rPr lang="en-US" dirty="0"/>
            <a:t> das?,” sets up an answer that declares what God is doing, perhaps reflecting Luther’s own experience at the time he was writing the catechism, as he heard precisely that question from his not quite three-year-old son </a:t>
          </a:r>
          <a:r>
            <a:rPr lang="en-US" dirty="0" err="1"/>
            <a:t>Hans.38</a:t>
          </a:r>
          <a:r>
            <a:rPr lang="en-US" dirty="0"/>
            <a:t> For this reason, in the explanations of the Small Catechism, God claims virtually every verb.</a:t>
          </a:r>
        </a:p>
      </dgm:t>
    </dgm:pt>
    <dgm:pt modelId="{0F1302EC-E72D-4096-9A8B-98AE3DEAB1D6}" type="parTrans" cxnId="{F507752A-64B0-42F8-954F-D9BED8BEDB7B}">
      <dgm:prSet/>
      <dgm:spPr/>
      <dgm:t>
        <a:bodyPr/>
        <a:lstStyle/>
        <a:p>
          <a:endParaRPr lang="en-US"/>
        </a:p>
      </dgm:t>
    </dgm:pt>
    <dgm:pt modelId="{CF5CB2E3-837B-4A8C-809D-B5C00876889A}" type="sibTrans" cxnId="{F507752A-64B0-42F8-954F-D9BED8BEDB7B}">
      <dgm:prSet/>
      <dgm:spPr/>
      <dgm:t>
        <a:bodyPr/>
        <a:lstStyle/>
        <a:p>
          <a:endParaRPr lang="en-US"/>
        </a:p>
      </dgm:t>
    </dgm:pt>
    <dgm:pt modelId="{F323D784-08D7-4AB8-AAF1-1EAC07FC3E1C}">
      <dgm:prSet custT="1"/>
      <dgm:spPr/>
      <dgm:t>
        <a:bodyPr/>
        <a:lstStyle/>
        <a:p>
          <a:r>
            <a:rPr lang="en-US" altLang="ja-JP" sz="2100" dirty="0"/>
            <a:t>- </a:t>
          </a:r>
          <a:r>
            <a:rPr lang="ja-JP" altLang="en-US" sz="2100"/>
            <a:t>路德最初的问题 </a:t>
          </a:r>
          <a:r>
            <a:rPr lang="en-US" altLang="ja-JP" sz="2100" dirty="0"/>
            <a:t>"</a:t>
          </a:r>
          <a:r>
            <a:rPr lang="en-US" sz="2100" dirty="0"/>
            <a:t>Was </a:t>
          </a:r>
          <a:r>
            <a:rPr lang="en-US" sz="2100" dirty="0" err="1"/>
            <a:t>ist</a:t>
          </a:r>
          <a:r>
            <a:rPr lang="en-US" sz="2100" dirty="0"/>
            <a:t> das? "</a:t>
          </a:r>
          <a:r>
            <a:rPr lang="ja-JP" altLang="en-US" sz="2100"/>
            <a:t>设置了一个宣布上帝正在做什么的答案，这也许反映了路德在撰写教义时的亲身经历，因为他正是从他还不到三岁的儿子汉斯那里听到了这个问题。由于这个原因，在小教义的解释中，上帝几乎占据了每一个动词。
</a:t>
          </a:r>
          <a:r>
            <a:rPr lang="en-US" sz="1600" dirty="0" err="1"/>
            <a:t>Arand</a:t>
          </a:r>
          <a:r>
            <a:rPr lang="en-US" sz="1600" dirty="0"/>
            <a:t>, Charles P.; Robert Kolb; James A. </a:t>
          </a:r>
          <a:r>
            <a:rPr lang="en-US" sz="1600" dirty="0" err="1"/>
            <a:t>Nestingen</a:t>
          </a:r>
          <a:r>
            <a:rPr lang="en-US" sz="1600" dirty="0"/>
            <a:t>. The Lutheran Confessions (p. 77). Fortress Press. Kindle Edition. </a:t>
          </a:r>
          <a:endParaRPr lang="en-US" sz="2100" dirty="0"/>
        </a:p>
      </dgm:t>
    </dgm:pt>
    <dgm:pt modelId="{67939C68-8FF7-427B-9077-0735448E5934}" type="parTrans" cxnId="{260BF456-41A2-4697-B70A-99AC4B911B1A}">
      <dgm:prSet/>
      <dgm:spPr/>
      <dgm:t>
        <a:bodyPr/>
        <a:lstStyle/>
        <a:p>
          <a:endParaRPr lang="en-US"/>
        </a:p>
      </dgm:t>
    </dgm:pt>
    <dgm:pt modelId="{44C1A5E3-13CC-48E2-98A9-63A6AEC639F9}" type="sibTrans" cxnId="{260BF456-41A2-4697-B70A-99AC4B911B1A}">
      <dgm:prSet/>
      <dgm:spPr/>
      <dgm:t>
        <a:bodyPr/>
        <a:lstStyle/>
        <a:p>
          <a:endParaRPr lang="en-US"/>
        </a:p>
      </dgm:t>
    </dgm:pt>
    <dgm:pt modelId="{EABA02A9-03C0-44B4-9310-370E641383D9}" type="pres">
      <dgm:prSet presAssocID="{0A2D1D46-D808-4E08-A097-4BB97F4316EA}" presName="linear" presStyleCnt="0">
        <dgm:presLayoutVars>
          <dgm:animLvl val="lvl"/>
          <dgm:resizeHandles val="exact"/>
        </dgm:presLayoutVars>
      </dgm:prSet>
      <dgm:spPr/>
    </dgm:pt>
    <dgm:pt modelId="{DA1E45E5-9338-434A-8671-D8F86A7CFD3A}" type="pres">
      <dgm:prSet presAssocID="{C6936F33-0D11-46F4-B9F1-EEECC7D4330A}" presName="parentText" presStyleLbl="node1" presStyleIdx="0" presStyleCnt="2">
        <dgm:presLayoutVars>
          <dgm:chMax val="0"/>
          <dgm:bulletEnabled val="1"/>
        </dgm:presLayoutVars>
      </dgm:prSet>
      <dgm:spPr/>
    </dgm:pt>
    <dgm:pt modelId="{08D532AE-DBCF-4505-95CC-114639298A70}" type="pres">
      <dgm:prSet presAssocID="{CF5CB2E3-837B-4A8C-809D-B5C00876889A}" presName="spacer" presStyleCnt="0"/>
      <dgm:spPr/>
    </dgm:pt>
    <dgm:pt modelId="{BD3D12B4-C51D-43D6-AA36-74E54C40C0D3}" type="pres">
      <dgm:prSet presAssocID="{F323D784-08D7-4AB8-AAF1-1EAC07FC3E1C}" presName="parentText" presStyleLbl="node1" presStyleIdx="1" presStyleCnt="2">
        <dgm:presLayoutVars>
          <dgm:chMax val="0"/>
          <dgm:bulletEnabled val="1"/>
        </dgm:presLayoutVars>
      </dgm:prSet>
      <dgm:spPr/>
    </dgm:pt>
  </dgm:ptLst>
  <dgm:cxnLst>
    <dgm:cxn modelId="{F507752A-64B0-42F8-954F-D9BED8BEDB7B}" srcId="{0A2D1D46-D808-4E08-A097-4BB97F4316EA}" destId="{C6936F33-0D11-46F4-B9F1-EEECC7D4330A}" srcOrd="0" destOrd="0" parTransId="{0F1302EC-E72D-4096-9A8B-98AE3DEAB1D6}" sibTransId="{CF5CB2E3-837B-4A8C-809D-B5C00876889A}"/>
    <dgm:cxn modelId="{260BF456-41A2-4697-B70A-99AC4B911B1A}" srcId="{0A2D1D46-D808-4E08-A097-4BB97F4316EA}" destId="{F323D784-08D7-4AB8-AAF1-1EAC07FC3E1C}" srcOrd="1" destOrd="0" parTransId="{67939C68-8FF7-427B-9077-0735448E5934}" sibTransId="{44C1A5E3-13CC-48E2-98A9-63A6AEC639F9}"/>
    <dgm:cxn modelId="{D352D883-9B4F-4E99-9047-AB3242210562}" type="presOf" srcId="{0A2D1D46-D808-4E08-A097-4BB97F4316EA}" destId="{EABA02A9-03C0-44B4-9310-370E641383D9}" srcOrd="0" destOrd="0" presId="urn:microsoft.com/office/officeart/2005/8/layout/vList2"/>
    <dgm:cxn modelId="{1AC5CB85-B2EA-4A8F-BAD9-C30A6E6627E5}" type="presOf" srcId="{F323D784-08D7-4AB8-AAF1-1EAC07FC3E1C}" destId="{BD3D12B4-C51D-43D6-AA36-74E54C40C0D3}" srcOrd="0" destOrd="0" presId="urn:microsoft.com/office/officeart/2005/8/layout/vList2"/>
    <dgm:cxn modelId="{220D8BD5-1E55-4E38-85E3-668E7408BBB0}" type="presOf" srcId="{C6936F33-0D11-46F4-B9F1-EEECC7D4330A}" destId="{DA1E45E5-9338-434A-8671-D8F86A7CFD3A}" srcOrd="0" destOrd="0" presId="urn:microsoft.com/office/officeart/2005/8/layout/vList2"/>
    <dgm:cxn modelId="{E44F5ACF-8826-4079-8F99-37FBC4DA0F43}" type="presParOf" srcId="{EABA02A9-03C0-44B4-9310-370E641383D9}" destId="{DA1E45E5-9338-434A-8671-D8F86A7CFD3A}" srcOrd="0" destOrd="0" presId="urn:microsoft.com/office/officeart/2005/8/layout/vList2"/>
    <dgm:cxn modelId="{1C07AA65-FAF1-4AFB-9146-9FBF7A7ECC94}" type="presParOf" srcId="{EABA02A9-03C0-44B4-9310-370E641383D9}" destId="{08D532AE-DBCF-4505-95CC-114639298A70}" srcOrd="1" destOrd="0" presId="urn:microsoft.com/office/officeart/2005/8/layout/vList2"/>
    <dgm:cxn modelId="{E1D33CB8-FA50-4254-ACCE-F5A648152436}" type="presParOf" srcId="{EABA02A9-03C0-44B4-9310-370E641383D9}" destId="{BD3D12B4-C51D-43D6-AA36-74E54C40C0D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01002-9B07-4D78-9F79-EC462485C76C}">
      <dsp:nvSpPr>
        <dsp:cNvPr id="0" name=""/>
        <dsp:cNvSpPr/>
      </dsp:nvSpPr>
      <dsp:spPr>
        <a:xfrm>
          <a:off x="0" y="949440"/>
          <a:ext cx="6900512" cy="5534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1528</a:t>
          </a:r>
          <a:r>
            <a:rPr lang="zh-CN" sz="2200" kern="1200"/>
            <a:t>十二月</a:t>
          </a:r>
          <a:r>
            <a:rPr lang="en-US" sz="2200" kern="1200"/>
            <a:t>-1529</a:t>
          </a:r>
          <a:r>
            <a:rPr lang="zh-CN" sz="2200" kern="1200"/>
            <a:t>五月</a:t>
          </a:r>
          <a:endParaRPr lang="en-US" sz="2200" kern="1200"/>
        </a:p>
      </dsp:txBody>
      <dsp:txXfrm>
        <a:off x="27015" y="976455"/>
        <a:ext cx="6846482" cy="499380"/>
      </dsp:txXfrm>
    </dsp:sp>
    <dsp:sp modelId="{BCF60483-4F1C-4E8E-996C-8F7F01D1E5F3}">
      <dsp:nvSpPr>
        <dsp:cNvPr id="0" name=""/>
        <dsp:cNvSpPr/>
      </dsp:nvSpPr>
      <dsp:spPr>
        <a:xfrm>
          <a:off x="0" y="1566210"/>
          <a:ext cx="6900512" cy="553410"/>
        </a:xfrm>
        <a:prstGeom prst="roundRect">
          <a:avLst/>
        </a:prstGeom>
        <a:solidFill>
          <a:schemeClr val="accent5">
            <a:hueOff val="3481973"/>
            <a:satOff val="1538"/>
            <a:lumOff val="-1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a:t>萨克逊教区巡察后</a:t>
          </a:r>
          <a:endParaRPr lang="en-US" sz="2200" kern="1200"/>
        </a:p>
      </dsp:txBody>
      <dsp:txXfrm>
        <a:off x="27015" y="1593225"/>
        <a:ext cx="6846482" cy="499380"/>
      </dsp:txXfrm>
    </dsp:sp>
    <dsp:sp modelId="{A181F8B5-AC85-4D54-AC27-C6076BCAD7DF}">
      <dsp:nvSpPr>
        <dsp:cNvPr id="0" name=""/>
        <dsp:cNvSpPr/>
      </dsp:nvSpPr>
      <dsp:spPr>
        <a:xfrm>
          <a:off x="0" y="2182980"/>
          <a:ext cx="6900512" cy="553410"/>
        </a:xfrm>
        <a:prstGeom prst="roundRect">
          <a:avLst/>
        </a:prstGeom>
        <a:solidFill>
          <a:schemeClr val="accent5">
            <a:hueOff val="6963945"/>
            <a:satOff val="3077"/>
            <a:lumOff val="-3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a:t>讲章</a:t>
          </a:r>
          <a:r>
            <a:rPr lang="en-US" sz="2200" kern="1200"/>
            <a:t>---</a:t>
          </a:r>
          <a:r>
            <a:rPr lang="zh-CN" sz="2200" kern="1200"/>
            <a:t>大问答的基础</a:t>
          </a:r>
          <a:endParaRPr lang="en-US" sz="2200" kern="1200"/>
        </a:p>
      </dsp:txBody>
      <dsp:txXfrm>
        <a:off x="27015" y="2209995"/>
        <a:ext cx="6846482" cy="499380"/>
      </dsp:txXfrm>
    </dsp:sp>
    <dsp:sp modelId="{8C4FF986-DF35-430A-AD90-042D5FBB8755}">
      <dsp:nvSpPr>
        <dsp:cNvPr id="0" name=""/>
        <dsp:cNvSpPr/>
      </dsp:nvSpPr>
      <dsp:spPr>
        <a:xfrm>
          <a:off x="0" y="2799750"/>
          <a:ext cx="6900512" cy="553410"/>
        </a:xfrm>
        <a:prstGeom prst="roundRect">
          <a:avLst/>
        </a:prstGeom>
        <a:solidFill>
          <a:schemeClr val="accent5">
            <a:hueOff val="10445919"/>
            <a:satOff val="4615"/>
            <a:lumOff val="-5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a:t>参：大小问答历史小引</a:t>
          </a:r>
          <a:r>
            <a:rPr lang="en-US" sz="2200" kern="1200"/>
            <a:t>Tappert, </a:t>
          </a:r>
          <a:r>
            <a:rPr lang="zh-CN" sz="2200" kern="1200"/>
            <a:t>协修，</a:t>
          </a:r>
          <a:r>
            <a:rPr lang="en-US" sz="2200" kern="1200"/>
            <a:t>p 180, 193.</a:t>
          </a:r>
        </a:p>
      </dsp:txBody>
      <dsp:txXfrm>
        <a:off x="27015" y="2826765"/>
        <a:ext cx="6846482" cy="499380"/>
      </dsp:txXfrm>
    </dsp:sp>
    <dsp:sp modelId="{E40BE2CA-6CD9-453C-B753-4A5F8273CF12}">
      <dsp:nvSpPr>
        <dsp:cNvPr id="0" name=""/>
        <dsp:cNvSpPr/>
      </dsp:nvSpPr>
      <dsp:spPr>
        <a:xfrm>
          <a:off x="0" y="3416520"/>
          <a:ext cx="6900512" cy="553410"/>
        </a:xfrm>
        <a:prstGeom prst="roundRect">
          <a:avLst/>
        </a:prstGeom>
        <a:solidFill>
          <a:schemeClr val="accent5">
            <a:hueOff val="13927891"/>
            <a:satOff val="6154"/>
            <a:lumOff val="-67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1528</a:t>
          </a:r>
          <a:r>
            <a:rPr lang="zh-CN" sz="2200" kern="1200"/>
            <a:t>夏天，</a:t>
          </a:r>
          <a:r>
            <a:rPr lang="en-US" sz="2200" kern="1200"/>
            <a:t>Agricola</a:t>
          </a:r>
          <a:r>
            <a:rPr lang="zh-CN" sz="2200" kern="1200"/>
            <a:t>约翰雅其科拉，反律主义苗头对准墨兰顿</a:t>
          </a:r>
          <a:endParaRPr lang="en-US" sz="2200" kern="1200"/>
        </a:p>
      </dsp:txBody>
      <dsp:txXfrm>
        <a:off x="27015" y="3443535"/>
        <a:ext cx="6846482" cy="499380"/>
      </dsp:txXfrm>
    </dsp:sp>
    <dsp:sp modelId="{364672D3-9A8E-4F8C-BD4A-063468DC1F59}">
      <dsp:nvSpPr>
        <dsp:cNvPr id="0" name=""/>
        <dsp:cNvSpPr/>
      </dsp:nvSpPr>
      <dsp:spPr>
        <a:xfrm>
          <a:off x="0" y="4033290"/>
          <a:ext cx="6900512" cy="553410"/>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1537-1540 </a:t>
          </a:r>
          <a:r>
            <a:rPr lang="zh-CN" sz="2200" kern="1200"/>
            <a:t>反律主义争辩再次兴起</a:t>
          </a:r>
          <a:endParaRPr lang="en-US" sz="2200" kern="1200"/>
        </a:p>
      </dsp:txBody>
      <dsp:txXfrm>
        <a:off x="27015" y="4060305"/>
        <a:ext cx="6846482" cy="4993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5521D-5494-4CF2-BBE4-46E08B5E255A}">
      <dsp:nvSpPr>
        <dsp:cNvPr id="0" name=""/>
        <dsp:cNvSpPr/>
      </dsp:nvSpPr>
      <dsp:spPr>
        <a:xfrm>
          <a:off x="0" y="39450"/>
          <a:ext cx="6900512" cy="26839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The standard vocabulary of Lutheran theology—justification by faith alone, simul </a:t>
          </a:r>
          <a:r>
            <a:rPr lang="en-US" sz="3100" kern="1200" dirty="0" err="1"/>
            <a:t>iustus</a:t>
          </a:r>
          <a:r>
            <a:rPr lang="en-US" sz="3100" kern="1200" dirty="0"/>
            <a:t> et </a:t>
          </a:r>
          <a:r>
            <a:rPr lang="en-US" sz="3100" kern="1200" dirty="0" err="1"/>
            <a:t>peccator</a:t>
          </a:r>
          <a:r>
            <a:rPr lang="en-US" sz="3100" kern="1200" dirty="0"/>
            <a:t>, the bondage of the will, the uses of the law, and so forth—is conspicuously absent. This language is suitable for theological discourse but not for everyday conversation, where God meets his children of all ages.</a:t>
          </a:r>
        </a:p>
      </dsp:txBody>
      <dsp:txXfrm>
        <a:off x="131021" y="170471"/>
        <a:ext cx="6638470" cy="2421937"/>
      </dsp:txXfrm>
    </dsp:sp>
    <dsp:sp modelId="{5E2D20AC-8A7E-48B4-B690-4E30C641BB75}">
      <dsp:nvSpPr>
        <dsp:cNvPr id="0" name=""/>
        <dsp:cNvSpPr/>
      </dsp:nvSpPr>
      <dsp:spPr>
        <a:xfrm>
          <a:off x="0" y="2812710"/>
          <a:ext cx="6900512" cy="2683979"/>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ja-JP" altLang="en-US" sz="2000" kern="1200"/>
            <a:t>路德宗神学的标准词汇</a:t>
          </a:r>
          <a:r>
            <a:rPr lang="en-US" altLang="ja-JP" sz="2000" kern="1200" dirty="0"/>
            <a:t>--</a:t>
          </a:r>
          <a:r>
            <a:rPr lang="ja-JP" altLang="en-US" sz="2000" kern="1200"/>
            <a:t>唯独因信称义、</a:t>
          </a:r>
          <a:r>
            <a:rPr lang="en-US" sz="2000" kern="1200" dirty="0"/>
            <a:t>simul </a:t>
          </a:r>
          <a:r>
            <a:rPr lang="en-US" sz="2000" kern="1200" dirty="0" err="1"/>
            <a:t>iustus</a:t>
          </a:r>
          <a:r>
            <a:rPr lang="en-US" sz="2000" kern="1200" dirty="0"/>
            <a:t> et </a:t>
          </a:r>
          <a:r>
            <a:rPr lang="en-US" sz="2000" kern="1200" dirty="0" err="1"/>
            <a:t>peccator</a:t>
          </a:r>
          <a:r>
            <a:rPr lang="en-US" sz="2000" kern="1200" dirty="0"/>
            <a:t>、</a:t>
          </a:r>
          <a:r>
            <a:rPr lang="ja-JP" altLang="en-US" sz="2000" kern="1200"/>
            <a:t>意志的束缚、律法的功用等等</a:t>
          </a:r>
          <a:r>
            <a:rPr lang="en-US" altLang="ja-JP" sz="2000" kern="1200" dirty="0"/>
            <a:t>--</a:t>
          </a:r>
          <a:r>
            <a:rPr lang="ja-JP" altLang="en-US" sz="2000" kern="1200"/>
            <a:t>明显地没有（在大小问答出现）。这种语言适合于神学论述，但不适合于日常对话，因为在日常对话中，上帝与他所有年龄段的孩子都见面。
</a:t>
          </a:r>
          <a:r>
            <a:rPr lang="en-US" sz="1400" kern="1200" dirty="0" err="1"/>
            <a:t>Arand</a:t>
          </a:r>
          <a:r>
            <a:rPr lang="en-US" sz="1400" kern="1200" dirty="0"/>
            <a:t>, Charles P.; Robert Kolb; James A. </a:t>
          </a:r>
          <a:r>
            <a:rPr lang="en-US" sz="1400" kern="1200" dirty="0" err="1"/>
            <a:t>Nestingen</a:t>
          </a:r>
          <a:r>
            <a:rPr lang="en-US" sz="1400" kern="1200" dirty="0"/>
            <a:t>. The Lutheran Confessions (p. 77). Fortress Press. Kindle Edition. </a:t>
          </a:r>
          <a:endParaRPr lang="en-US" sz="2000" kern="1200" dirty="0"/>
        </a:p>
      </dsp:txBody>
      <dsp:txXfrm>
        <a:off x="131021" y="2943731"/>
        <a:ext cx="6638470" cy="24219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E9F56-AD9D-4709-A6C4-20A9B82238AD}">
      <dsp:nvSpPr>
        <dsp:cNvPr id="0" name=""/>
        <dsp:cNvSpPr/>
      </dsp:nvSpPr>
      <dsp:spPr>
        <a:xfrm>
          <a:off x="0" y="260670"/>
          <a:ext cx="6900512" cy="2457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For Luther sound doctrine was not an end in itself, as if the doctrine of justification by faith itself justifies. Rather, doctrine, as a second order pursuit reflecting on God’s words of law and gospel, informs their faithful first order declaration.</a:t>
          </a:r>
        </a:p>
      </dsp:txBody>
      <dsp:txXfrm>
        <a:off x="119941" y="380611"/>
        <a:ext cx="6660630" cy="2217118"/>
      </dsp:txXfrm>
    </dsp:sp>
    <dsp:sp modelId="{3AC78DBA-647E-474C-AB3D-3A52BB1A0000}">
      <dsp:nvSpPr>
        <dsp:cNvPr id="0" name=""/>
        <dsp:cNvSpPr/>
      </dsp:nvSpPr>
      <dsp:spPr>
        <a:xfrm>
          <a:off x="0" y="2818470"/>
          <a:ext cx="6900512" cy="2457000"/>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ja-JP" sz="2400" kern="1200" dirty="0"/>
            <a:t>-</a:t>
          </a:r>
          <a:r>
            <a:rPr lang="ja-JP" altLang="en-US" sz="2400" kern="1200"/>
            <a:t>对路德来说，健全的教义本身并不是目的，就好像因信称义的教义本身就能使人称义。相反，教义作为反映上帝的律法和福音话语的二阶追求，为其忠实的一阶宣讲提供信息。
</a:t>
          </a:r>
          <a:r>
            <a:rPr lang="en-US" sz="1600" kern="1200" dirty="0" err="1"/>
            <a:t>Arand</a:t>
          </a:r>
          <a:r>
            <a:rPr lang="en-US" sz="1600" kern="1200" dirty="0"/>
            <a:t>, Charles P.; Robert Kolb; James A. </a:t>
          </a:r>
          <a:r>
            <a:rPr lang="en-US" sz="1600" kern="1200" dirty="0" err="1"/>
            <a:t>Nestingen</a:t>
          </a:r>
          <a:r>
            <a:rPr lang="en-US" sz="1600" kern="1200" dirty="0"/>
            <a:t>. The Lutheran Confessions (p. 78). Fortress Press. Kindle Edition. </a:t>
          </a:r>
          <a:endParaRPr lang="en-US" sz="2400" kern="1200" dirty="0"/>
        </a:p>
      </dsp:txBody>
      <dsp:txXfrm>
        <a:off x="119941" y="2938411"/>
        <a:ext cx="6660630" cy="22171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F8EDD-A635-4A68-A2AC-1E92709F5597}">
      <dsp:nvSpPr>
        <dsp:cNvPr id="0" name=""/>
        <dsp:cNvSpPr/>
      </dsp:nvSpPr>
      <dsp:spPr>
        <a:xfrm>
          <a:off x="0" y="12450"/>
          <a:ext cx="6900512" cy="27167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 goal of catechesis is to live out the Christian life in devotion to God and and in one’s callings for the neighbor. Luther’s students recognized that his design for the catechism, placing law first and gospel following, with the Lord’s Prayer setting forth the contours of the Christian life, aimed at cultivating much more than a knowledge of Christian doctrine. Luther conceived of his catechism as a handbook for Christian living.</a:t>
          </a:r>
        </a:p>
      </dsp:txBody>
      <dsp:txXfrm>
        <a:off x="132620" y="145070"/>
        <a:ext cx="6635272" cy="2451499"/>
      </dsp:txXfrm>
    </dsp:sp>
    <dsp:sp modelId="{18AC0DCF-1FC1-4DD3-982C-D8313F0CC61C}">
      <dsp:nvSpPr>
        <dsp:cNvPr id="0" name=""/>
        <dsp:cNvSpPr/>
      </dsp:nvSpPr>
      <dsp:spPr>
        <a:xfrm>
          <a:off x="0" y="2806950"/>
          <a:ext cx="6900512" cy="2716739"/>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altLang="ja-JP" sz="2100" kern="1200" dirty="0"/>
            <a:t>-</a:t>
          </a:r>
          <a:r>
            <a:rPr lang="ja-JP" altLang="en-US" sz="2100" kern="1200"/>
            <a:t>教义的目标是在对上帝的奉献和对邻居的召唤中活出基督徒的生活。路德的学生们认识到，他对教义的设计，将律法放在第一位，福音放在后面，用主祷文来阐述基督徒生活的轮廓，其目的不仅仅是培养对基督教教义的了解。路德认为他的小问答是一本基督徒生活的手册。
</a:t>
          </a:r>
          <a:r>
            <a:rPr lang="en-US" sz="1600" kern="1200" dirty="0" err="1"/>
            <a:t>Arand</a:t>
          </a:r>
          <a:r>
            <a:rPr lang="en-US" sz="1600" kern="1200" dirty="0"/>
            <a:t>, Charles P.; Robert Kolb; James A. </a:t>
          </a:r>
          <a:r>
            <a:rPr lang="en-US" sz="1600" kern="1200" dirty="0" err="1"/>
            <a:t>Nestingen</a:t>
          </a:r>
          <a:r>
            <a:rPr lang="en-US" sz="1600" kern="1200" dirty="0"/>
            <a:t>. The Lutheran Confessions (p. 83). Fortress Press. Kindle Edition. </a:t>
          </a:r>
          <a:endParaRPr lang="en-US" sz="2100" kern="1200" dirty="0"/>
        </a:p>
      </dsp:txBody>
      <dsp:txXfrm>
        <a:off x="132620" y="2939570"/>
        <a:ext cx="6635272" cy="2451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A83FD-A76B-45F9-9569-5DE8296B1CDF}">
      <dsp:nvSpPr>
        <dsp:cNvPr id="0" name=""/>
        <dsp:cNvSpPr/>
      </dsp:nvSpPr>
      <dsp:spPr>
        <a:xfrm>
          <a:off x="0" y="51046"/>
          <a:ext cx="6900512" cy="12915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zh-CN" sz="3100" kern="1200"/>
            <a:t>是否中肯或夸大？</a:t>
          </a:r>
          <a:endParaRPr lang="en-US" sz="3100" kern="1200"/>
        </a:p>
      </dsp:txBody>
      <dsp:txXfrm>
        <a:off x="63048" y="114094"/>
        <a:ext cx="6774416" cy="1165456"/>
      </dsp:txXfrm>
    </dsp:sp>
    <dsp:sp modelId="{484CEB7C-990E-46BB-BF3F-98E06762475B}">
      <dsp:nvSpPr>
        <dsp:cNvPr id="0" name=""/>
        <dsp:cNvSpPr/>
      </dsp:nvSpPr>
      <dsp:spPr>
        <a:xfrm>
          <a:off x="0" y="1431878"/>
          <a:ext cx="6900512" cy="1291552"/>
        </a:xfrm>
        <a:prstGeom prst="roundRect">
          <a:avLst/>
        </a:prstGeom>
        <a:solidFill>
          <a:schemeClr val="accent5">
            <a:hueOff val="5803288"/>
            <a:satOff val="2564"/>
            <a:lumOff val="-2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zh-CN" sz="3100" kern="1200"/>
            <a:t>你如何教导小孩子信仰？在这个信息泛滥的时代</a:t>
          </a:r>
          <a:endParaRPr lang="en-US" sz="3100" kern="1200"/>
        </a:p>
      </dsp:txBody>
      <dsp:txXfrm>
        <a:off x="63048" y="1494926"/>
        <a:ext cx="6774416" cy="1165456"/>
      </dsp:txXfrm>
    </dsp:sp>
    <dsp:sp modelId="{13DE2085-6B61-498C-B237-546D793E0793}">
      <dsp:nvSpPr>
        <dsp:cNvPr id="0" name=""/>
        <dsp:cNvSpPr/>
      </dsp:nvSpPr>
      <dsp:spPr>
        <a:xfrm>
          <a:off x="0" y="2812710"/>
          <a:ext cx="6900512" cy="1291552"/>
        </a:xfrm>
        <a:prstGeom prst="roundRect">
          <a:avLst/>
        </a:prstGeom>
        <a:solidFill>
          <a:schemeClr val="accent5">
            <a:hueOff val="11606576"/>
            <a:satOff val="5128"/>
            <a:lumOff val="-5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Devotion to God </a:t>
          </a:r>
          <a:r>
            <a:rPr lang="zh-CN" sz="3100" kern="1200"/>
            <a:t>灵修手册，祷告手册，“交托”手册</a:t>
          </a:r>
          <a:endParaRPr lang="en-US" sz="3100" kern="1200"/>
        </a:p>
      </dsp:txBody>
      <dsp:txXfrm>
        <a:off x="63048" y="2875758"/>
        <a:ext cx="6774416" cy="1165456"/>
      </dsp:txXfrm>
    </dsp:sp>
    <dsp:sp modelId="{7577C23E-0146-4837-AF5D-CEE027AE3536}">
      <dsp:nvSpPr>
        <dsp:cNvPr id="0" name=""/>
        <dsp:cNvSpPr/>
      </dsp:nvSpPr>
      <dsp:spPr>
        <a:xfrm>
          <a:off x="0" y="4193542"/>
          <a:ext cx="6900512" cy="1291552"/>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zh-CN" sz="3100" kern="1200"/>
            <a:t>日常信仰的话语，背后是“唯独藉信基督称义”的骨架</a:t>
          </a:r>
          <a:endParaRPr lang="en-US" sz="3100" kern="1200"/>
        </a:p>
      </dsp:txBody>
      <dsp:txXfrm>
        <a:off x="63048" y="4256590"/>
        <a:ext cx="6774416" cy="1165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D8414-C8F1-4803-8A82-2E5E8D12BBC9}">
      <dsp:nvSpPr>
        <dsp:cNvPr id="0" name=""/>
        <dsp:cNvSpPr/>
      </dsp:nvSpPr>
      <dsp:spPr>
        <a:xfrm>
          <a:off x="0" y="20134"/>
          <a:ext cx="6900512" cy="10415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zh-CN" sz="2500" kern="1200"/>
            <a:t>教会日常生活的改观</a:t>
          </a:r>
          <a:endParaRPr lang="en-US" sz="2500" kern="1200"/>
        </a:p>
      </dsp:txBody>
      <dsp:txXfrm>
        <a:off x="50845" y="70979"/>
        <a:ext cx="6798822" cy="939884"/>
      </dsp:txXfrm>
    </dsp:sp>
    <dsp:sp modelId="{DB708B28-6953-4FE2-AE95-ABEC5D9F2F4E}">
      <dsp:nvSpPr>
        <dsp:cNvPr id="0" name=""/>
        <dsp:cNvSpPr/>
      </dsp:nvSpPr>
      <dsp:spPr>
        <a:xfrm>
          <a:off x="0" y="1133709"/>
          <a:ext cx="6900512" cy="1041574"/>
        </a:xfrm>
        <a:prstGeom prst="roundRect">
          <a:avLst/>
        </a:prstGeom>
        <a:solidFill>
          <a:schemeClr val="accent5">
            <a:hueOff val="4352466"/>
            <a:satOff val="1923"/>
            <a:lumOff val="-21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1512 </a:t>
          </a:r>
          <a:r>
            <a:rPr lang="zh-CN" sz="2500" kern="1200"/>
            <a:t>圣经博士头衔</a:t>
          </a:r>
          <a:endParaRPr lang="en-US" sz="2500" kern="1200"/>
        </a:p>
      </dsp:txBody>
      <dsp:txXfrm>
        <a:off x="50845" y="1184554"/>
        <a:ext cx="6798822" cy="939884"/>
      </dsp:txXfrm>
    </dsp:sp>
    <dsp:sp modelId="{29EB2880-77F6-4BD2-AA55-6FDF45F9EEBD}">
      <dsp:nvSpPr>
        <dsp:cNvPr id="0" name=""/>
        <dsp:cNvSpPr/>
      </dsp:nvSpPr>
      <dsp:spPr>
        <a:xfrm>
          <a:off x="0" y="2247283"/>
          <a:ext cx="6900512" cy="1041574"/>
        </a:xfrm>
        <a:prstGeom prst="roundRect">
          <a:avLst/>
        </a:prstGeom>
        <a:solidFill>
          <a:schemeClr val="accent5">
            <a:hueOff val="8704932"/>
            <a:satOff val="3846"/>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1521 </a:t>
          </a:r>
          <a:r>
            <a:rPr lang="zh-CN" sz="2500" kern="1200"/>
            <a:t>被除教</a:t>
          </a:r>
          <a:endParaRPr lang="en-US" sz="2500" kern="1200"/>
        </a:p>
      </dsp:txBody>
      <dsp:txXfrm>
        <a:off x="50845" y="2298128"/>
        <a:ext cx="6798822" cy="939884"/>
      </dsp:txXfrm>
    </dsp:sp>
    <dsp:sp modelId="{C6BEDBAB-C5AB-406D-9BEE-FD7AFAAF809D}">
      <dsp:nvSpPr>
        <dsp:cNvPr id="0" name=""/>
        <dsp:cNvSpPr/>
      </dsp:nvSpPr>
      <dsp:spPr>
        <a:xfrm>
          <a:off x="0" y="3360857"/>
          <a:ext cx="6900512" cy="1041574"/>
        </a:xfrm>
        <a:prstGeom prst="roundRect">
          <a:avLst/>
        </a:prstGeom>
        <a:solidFill>
          <a:schemeClr val="accent5">
            <a:hueOff val="13057397"/>
            <a:satOff val="5769"/>
            <a:lumOff val="-6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zh-CN" sz="2500" kern="1200"/>
            <a:t>路德对福音的理解主要见于三篇</a:t>
          </a:r>
          <a:r>
            <a:rPr lang="en-US" sz="2500" kern="1200"/>
            <a:t>1520</a:t>
          </a:r>
          <a:r>
            <a:rPr lang="zh-CN" sz="2500" kern="1200"/>
            <a:t>年的文章：</a:t>
          </a:r>
          <a:endParaRPr lang="en-US" sz="2500" kern="1200"/>
        </a:p>
      </dsp:txBody>
      <dsp:txXfrm>
        <a:off x="50845" y="3411702"/>
        <a:ext cx="6798822" cy="939884"/>
      </dsp:txXfrm>
    </dsp:sp>
    <dsp:sp modelId="{35A0725B-2438-45C1-BAF4-EA97E9934A96}">
      <dsp:nvSpPr>
        <dsp:cNvPr id="0" name=""/>
        <dsp:cNvSpPr/>
      </dsp:nvSpPr>
      <dsp:spPr>
        <a:xfrm>
          <a:off x="0" y="4474431"/>
          <a:ext cx="6900512" cy="1041574"/>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t>
          </a:r>
          <a:r>
            <a:rPr lang="zh-CN" sz="2500" kern="1200"/>
            <a:t>致德意志基督教贵族公开书</a:t>
          </a:r>
          <a:r>
            <a:rPr lang="en-US" sz="2500" kern="1200"/>
            <a:t>》《</a:t>
          </a:r>
          <a:r>
            <a:rPr lang="zh-CN" sz="2500" kern="1200"/>
            <a:t>教会被掳巴比伦</a:t>
          </a:r>
          <a:r>
            <a:rPr lang="en-US" sz="2500" kern="1200"/>
            <a:t>》《</a:t>
          </a:r>
          <a:r>
            <a:rPr lang="zh-CN" sz="2500" kern="1200"/>
            <a:t>论基督徒的自由</a:t>
          </a:r>
          <a:r>
            <a:rPr lang="en-US" sz="2500" kern="1200"/>
            <a:t>》</a:t>
          </a:r>
        </a:p>
      </dsp:txBody>
      <dsp:txXfrm>
        <a:off x="50845" y="4525276"/>
        <a:ext cx="6798822" cy="939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CE169-DEF5-4663-B22C-24B324A6A96E}">
      <dsp:nvSpPr>
        <dsp:cNvPr id="0" name=""/>
        <dsp:cNvSpPr/>
      </dsp:nvSpPr>
      <dsp:spPr>
        <a:xfrm>
          <a:off x="0" y="15561"/>
          <a:ext cx="6900512" cy="86470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a:t>圣而公之教会</a:t>
          </a:r>
          <a:endParaRPr lang="en-US" sz="2200" kern="1200"/>
        </a:p>
      </dsp:txBody>
      <dsp:txXfrm>
        <a:off x="42211" y="57772"/>
        <a:ext cx="6816090" cy="780281"/>
      </dsp:txXfrm>
    </dsp:sp>
    <dsp:sp modelId="{C0753EB6-3F30-4470-8E82-139A2C9E77DB}">
      <dsp:nvSpPr>
        <dsp:cNvPr id="0" name=""/>
        <dsp:cNvSpPr/>
      </dsp:nvSpPr>
      <dsp:spPr>
        <a:xfrm>
          <a:off x="0" y="943624"/>
          <a:ext cx="6900512" cy="864703"/>
        </a:xfrm>
        <a:prstGeom prst="roundRect">
          <a:avLst/>
        </a:prstGeom>
        <a:solidFill>
          <a:schemeClr val="accent5">
            <a:hueOff val="3481973"/>
            <a:satOff val="1538"/>
            <a:lumOff val="-1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dirty="0"/>
            <a:t>忠心教导基督信仰</a:t>
          </a:r>
          <a:r>
            <a:rPr lang="en-US" sz="2200" kern="1200" dirty="0"/>
            <a:t> </a:t>
          </a:r>
          <a:r>
            <a:rPr lang="zh-CN" sz="2200" kern="1200" dirty="0"/>
            <a:t>（路德小问答</a:t>
          </a:r>
          <a:r>
            <a:rPr lang="en-US" altLang="zh-CN" sz="2200" kern="1200" dirty="0"/>
            <a:t>/</a:t>
          </a:r>
          <a:r>
            <a:rPr lang="zh-CN" altLang="en-US" sz="2200" kern="1200" dirty="0"/>
            <a:t>基督信仰简释</a:t>
          </a:r>
          <a:r>
            <a:rPr lang="en-US" altLang="zh-CN" sz="2200" kern="1200" dirty="0"/>
            <a:t>by</a:t>
          </a:r>
          <a:r>
            <a:rPr lang="zh-CN" altLang="en-US" sz="2200" kern="1200" dirty="0"/>
            <a:t> </a:t>
          </a:r>
          <a:r>
            <a:rPr lang="en-US" sz="2200" kern="1200" dirty="0"/>
            <a:t>CPH</a:t>
          </a:r>
          <a:r>
            <a:rPr lang="zh-CN" sz="2200" kern="1200" dirty="0"/>
            <a:t>）</a:t>
          </a:r>
          <a:endParaRPr lang="en-US" sz="2200" kern="1200" dirty="0"/>
        </a:p>
      </dsp:txBody>
      <dsp:txXfrm>
        <a:off x="42211" y="985835"/>
        <a:ext cx="6816090" cy="780281"/>
      </dsp:txXfrm>
    </dsp:sp>
    <dsp:sp modelId="{6B958D5E-F4E3-47BD-AD84-7DD581891DA1}">
      <dsp:nvSpPr>
        <dsp:cNvPr id="0" name=""/>
        <dsp:cNvSpPr/>
      </dsp:nvSpPr>
      <dsp:spPr>
        <a:xfrm>
          <a:off x="0" y="1871687"/>
          <a:ext cx="6900512" cy="864703"/>
        </a:xfrm>
        <a:prstGeom prst="roundRect">
          <a:avLst/>
        </a:prstGeom>
        <a:solidFill>
          <a:schemeClr val="accent5">
            <a:hueOff val="6963945"/>
            <a:satOff val="3077"/>
            <a:lumOff val="-3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Catholic, Universal</a:t>
          </a:r>
          <a:r>
            <a:rPr lang="zh-CN" sz="2200" kern="1200"/>
            <a:t>普世教会</a:t>
          </a:r>
          <a:endParaRPr lang="en-US" sz="2200" kern="1200"/>
        </a:p>
      </dsp:txBody>
      <dsp:txXfrm>
        <a:off x="42211" y="1913898"/>
        <a:ext cx="6816090" cy="780281"/>
      </dsp:txXfrm>
    </dsp:sp>
    <dsp:sp modelId="{3336A3A3-DDA0-492C-BA12-2367BA6E4211}">
      <dsp:nvSpPr>
        <dsp:cNvPr id="0" name=""/>
        <dsp:cNvSpPr/>
      </dsp:nvSpPr>
      <dsp:spPr>
        <a:xfrm>
          <a:off x="0" y="2799750"/>
          <a:ext cx="6900512" cy="864703"/>
        </a:xfrm>
        <a:prstGeom prst="roundRect">
          <a:avLst/>
        </a:prstGeom>
        <a:solidFill>
          <a:schemeClr val="accent5">
            <a:hueOff val="10445919"/>
            <a:satOff val="4615"/>
            <a:lumOff val="-5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CN" sz="2200" kern="1200"/>
            <a:t>保守的，非激进的宗教改革</a:t>
          </a:r>
          <a:endParaRPr lang="en-US" sz="2200" kern="1200"/>
        </a:p>
      </dsp:txBody>
      <dsp:txXfrm>
        <a:off x="42211" y="2841961"/>
        <a:ext cx="6816090" cy="780281"/>
      </dsp:txXfrm>
    </dsp:sp>
    <dsp:sp modelId="{99149CEA-584A-40E3-9FDD-A85F4CF84380}">
      <dsp:nvSpPr>
        <dsp:cNvPr id="0" name=""/>
        <dsp:cNvSpPr/>
      </dsp:nvSpPr>
      <dsp:spPr>
        <a:xfrm>
          <a:off x="0" y="3727813"/>
          <a:ext cx="6900512" cy="864703"/>
        </a:xfrm>
        <a:prstGeom prst="roundRect">
          <a:avLst/>
        </a:prstGeom>
        <a:solidFill>
          <a:schemeClr val="accent5">
            <a:hueOff val="13927891"/>
            <a:satOff val="6154"/>
            <a:lumOff val="-67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Organized around these defining elements, Luther’s catechism is ecumenically Catholic to the core.</a:t>
          </a:r>
        </a:p>
      </dsp:txBody>
      <dsp:txXfrm>
        <a:off x="42211" y="3770024"/>
        <a:ext cx="6816090" cy="780281"/>
      </dsp:txXfrm>
    </dsp:sp>
    <dsp:sp modelId="{72873E73-2F75-4F5E-972B-3ADF9F1BE8FA}">
      <dsp:nvSpPr>
        <dsp:cNvPr id="0" name=""/>
        <dsp:cNvSpPr/>
      </dsp:nvSpPr>
      <dsp:spPr>
        <a:xfrm>
          <a:off x="0" y="4655876"/>
          <a:ext cx="6900512" cy="864703"/>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Arand, Charles P.; Robert Kolb; James A. Nestingen. The Lutheran Confessions (p. 75). Fortress Press. Kindle Edition. </a:t>
          </a:r>
        </a:p>
      </dsp:txBody>
      <dsp:txXfrm>
        <a:off x="42211" y="4698087"/>
        <a:ext cx="6816090" cy="7802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1AF42-2DD1-914B-B327-6013C94CD155}">
      <dsp:nvSpPr>
        <dsp:cNvPr id="0" name=""/>
        <dsp:cNvSpPr/>
      </dsp:nvSpPr>
      <dsp:spPr>
        <a:xfrm>
          <a:off x="0" y="45750"/>
          <a:ext cx="6900512" cy="26675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Even the doctrine of justification by faith, as important as was to him and the Lutheran reform, is rendered in language suitable for proclamation to children, “that Jesus Christ freed . . . that I may be his own.”34</a:t>
          </a:r>
        </a:p>
      </dsp:txBody>
      <dsp:txXfrm>
        <a:off x="130221" y="175971"/>
        <a:ext cx="6640070" cy="2407157"/>
      </dsp:txXfrm>
    </dsp:sp>
    <dsp:sp modelId="{18F22389-0C41-3843-9632-AC4B8CD3B377}">
      <dsp:nvSpPr>
        <dsp:cNvPr id="0" name=""/>
        <dsp:cNvSpPr/>
      </dsp:nvSpPr>
      <dsp:spPr>
        <a:xfrm>
          <a:off x="0" y="2822790"/>
          <a:ext cx="6900512" cy="2667599"/>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err="1"/>
            <a:t>即使是因信称义的教义</a:t>
          </a:r>
          <a:r>
            <a:rPr lang="zh-CN" altLang="en-US" sz="2600" kern="1200" dirty="0"/>
            <a:t>，对路德和路德宗改教如何的重要，都是落实到适合讲给小孩子听的宣道，“耶稣基督释放</a:t>
          </a:r>
          <a:r>
            <a:rPr lang="en-US" altLang="zh-CN" sz="2600" kern="1200" dirty="0"/>
            <a:t>….</a:t>
          </a:r>
          <a:r>
            <a:rPr lang="zh-CN" altLang="en-US" sz="2600" kern="1200" dirty="0"/>
            <a:t>好叫我属于祂。”</a:t>
          </a:r>
          <a:endParaRPr lang="en-US" sz="2600" kern="1200" dirty="0"/>
        </a:p>
        <a:p>
          <a:pPr marL="0" lvl="0" indent="0" algn="l" defTabSz="1155700">
            <a:lnSpc>
              <a:spcPct val="90000"/>
            </a:lnSpc>
            <a:spcBef>
              <a:spcPct val="0"/>
            </a:spcBef>
            <a:spcAft>
              <a:spcPct val="35000"/>
            </a:spcAft>
            <a:buNone/>
          </a:pPr>
          <a:r>
            <a:rPr lang="en-US" sz="1600" kern="1200" dirty="0" err="1"/>
            <a:t>Arand</a:t>
          </a:r>
          <a:r>
            <a:rPr lang="en-US" sz="1600" kern="1200" dirty="0"/>
            <a:t>, Charles P.; Robert Kolb; James A. </a:t>
          </a:r>
          <a:r>
            <a:rPr lang="en-US" sz="1600" kern="1200" dirty="0" err="1"/>
            <a:t>Nestingen</a:t>
          </a:r>
          <a:r>
            <a:rPr lang="en-US" sz="1600" kern="1200" dirty="0"/>
            <a:t>. The Lutheran Confessions (p. 75). Fortress Press. Kindle Edition. </a:t>
          </a:r>
        </a:p>
      </dsp:txBody>
      <dsp:txXfrm>
        <a:off x="130221" y="2953011"/>
        <a:ext cx="6640070" cy="24071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852E7-355D-410D-A249-55E3F980D8ED}">
      <dsp:nvSpPr>
        <dsp:cNvPr id="0" name=""/>
        <dsp:cNvSpPr/>
      </dsp:nvSpPr>
      <dsp:spPr>
        <a:xfrm>
          <a:off x="0" y="215490"/>
          <a:ext cx="6900512" cy="25108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The proclamatory character of the catechisms also shows still another feature of the structure, the orientation to everyday life and experience. While the explanations, as they have traditionally been called, are oriented by the biblical Word as it had been received the church, they consistently touch on points where the Word and experience meet in daily life.</a:t>
          </a:r>
        </a:p>
      </dsp:txBody>
      <dsp:txXfrm>
        <a:off x="122568" y="338058"/>
        <a:ext cx="6655376" cy="2265683"/>
      </dsp:txXfrm>
    </dsp:sp>
    <dsp:sp modelId="{10838C34-244C-4623-9F3F-B8BDD176CBD1}">
      <dsp:nvSpPr>
        <dsp:cNvPr id="0" name=""/>
        <dsp:cNvSpPr/>
      </dsp:nvSpPr>
      <dsp:spPr>
        <a:xfrm>
          <a:off x="0" y="2809830"/>
          <a:ext cx="6900512" cy="2510819"/>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ja-JP" altLang="en-US" sz="2000" kern="1200"/>
            <a:t>路德大小问答的宣讲特点还显示了其结构的另一个特色，即对日常生活和经验的导向。虽然传统上称之为解释，但它们是以教会所接受的圣经话语为导向的，它们一直触及话语和经验在日常生活中的结合点。</a:t>
          </a:r>
          <a:r>
            <a:rPr lang="ja-JP" altLang="en-US" sz="1400" kern="1200"/>
            <a:t>
</a:t>
          </a:r>
          <a:r>
            <a:rPr lang="en-US" sz="1400" kern="1200" dirty="0" err="1"/>
            <a:t>Arand</a:t>
          </a:r>
          <a:r>
            <a:rPr lang="en-US" sz="1400" kern="1200" dirty="0"/>
            <a:t>, Charles P.; Robert Kolb; James A. </a:t>
          </a:r>
          <a:r>
            <a:rPr lang="en-US" sz="1400" kern="1200" dirty="0" err="1"/>
            <a:t>Nestingen</a:t>
          </a:r>
          <a:r>
            <a:rPr lang="en-US" sz="1400" kern="1200" dirty="0"/>
            <a:t>. The Lutheran Confessions (p. 75). Fortress Press. Kindle Edition. </a:t>
          </a:r>
          <a:endParaRPr lang="en-US" sz="2000" kern="1200" dirty="0"/>
        </a:p>
      </dsp:txBody>
      <dsp:txXfrm>
        <a:off x="122568" y="2932398"/>
        <a:ext cx="6655376" cy="22656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5C2CB-DA22-4C62-88D9-E8C3366C9BAD}">
      <dsp:nvSpPr>
        <dsp:cNvPr id="0" name=""/>
        <dsp:cNvSpPr/>
      </dsp:nvSpPr>
      <dsp:spPr>
        <a:xfrm>
          <a:off x="0" y="567300"/>
          <a:ext cx="6900512" cy="2144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Preaching moves to first-order; theology, which reflects on the Word that has been heard so that it can be declared once more, is classically second-order.37</a:t>
          </a:r>
        </a:p>
      </dsp:txBody>
      <dsp:txXfrm>
        <a:off x="104691" y="671991"/>
        <a:ext cx="6691130" cy="1935228"/>
      </dsp:txXfrm>
    </dsp:sp>
    <dsp:sp modelId="{44B3F4E3-56CB-49B2-98C5-E8348E6D7E38}">
      <dsp:nvSpPr>
        <dsp:cNvPr id="0" name=""/>
        <dsp:cNvSpPr/>
      </dsp:nvSpPr>
      <dsp:spPr>
        <a:xfrm>
          <a:off x="0" y="2824230"/>
          <a:ext cx="6900512" cy="214461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ja-JP" altLang="en-US" sz="2800" kern="1200"/>
            <a:t>传道是一阶的；神学则是二阶的，它对已经听到的道进行反思，以便能够再次宣讲，是经典的二阶。</a:t>
          </a:r>
          <a:r>
            <a:rPr lang="ja-JP" altLang="en-US" sz="1600" kern="1200"/>
            <a:t>
</a:t>
          </a:r>
          <a:r>
            <a:rPr lang="en-US" sz="1600" kern="1200" dirty="0" err="1"/>
            <a:t>Arand</a:t>
          </a:r>
          <a:r>
            <a:rPr lang="en-US" sz="1600" kern="1200" dirty="0"/>
            <a:t>, Charles P.; Robert Kolb; James A. </a:t>
          </a:r>
          <a:r>
            <a:rPr lang="en-US" sz="1600" kern="1200" dirty="0" err="1"/>
            <a:t>Nestingen</a:t>
          </a:r>
          <a:r>
            <a:rPr lang="en-US" sz="1600" kern="1200" dirty="0"/>
            <a:t>. The Lutheran Confessions (p. 77). Fortress Press. Kindle Edition. </a:t>
          </a:r>
          <a:endParaRPr lang="en-US" sz="2800" kern="1200" dirty="0"/>
        </a:p>
      </dsp:txBody>
      <dsp:txXfrm>
        <a:off x="104691" y="2928921"/>
        <a:ext cx="6691130" cy="19352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5CA7B-4398-C345-8C5A-7243ED53EBB4}">
      <dsp:nvSpPr>
        <dsp:cNvPr id="0" name=""/>
        <dsp:cNvSpPr/>
      </dsp:nvSpPr>
      <dsp:spPr>
        <a:xfrm>
          <a:off x="0" y="176709"/>
          <a:ext cx="10915869" cy="15397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The catechisms, especially the Small but also the Large, are preaching documents—aimed at cultivating trust in God and the life that flows from it—confessions in the fullest sense of the word. In them Luther passes on what he has also received, again and again specifying those for whom God acts in law and gospel—God acts pro me, pro nobis, for me, for us, and above all, “for you.” Though he occasionally moves back to second-order discourse in the Large Catechism, addressing pastors and teachers, it never takes long for him to get back to the level of direct witness. In both catechisms Luther literally hands over the goods, speaking from faith to faith.</a:t>
          </a:r>
        </a:p>
      </dsp:txBody>
      <dsp:txXfrm>
        <a:off x="75163" y="251872"/>
        <a:ext cx="10765543" cy="1389394"/>
      </dsp:txXfrm>
    </dsp:sp>
    <dsp:sp modelId="{4984F3C9-332B-794B-A530-54032D871A72}">
      <dsp:nvSpPr>
        <dsp:cNvPr id="0" name=""/>
        <dsp:cNvSpPr/>
      </dsp:nvSpPr>
      <dsp:spPr>
        <a:xfrm>
          <a:off x="0" y="1762510"/>
          <a:ext cx="10915869" cy="1539720"/>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ja-JP" altLang="en-US" sz="1600" kern="1200"/>
            <a:t>大小问答，特别是小问答，但也包括大问答，是传教文件</a:t>
          </a:r>
          <a:r>
            <a:rPr lang="en-US" altLang="ja-JP" sz="1600" kern="1200" dirty="0"/>
            <a:t>--</a:t>
          </a:r>
          <a:r>
            <a:rPr lang="ja-JP" altLang="en-US" sz="1600" kern="1200"/>
            <a:t>旨在培养对上帝的信任和由此产生的生命</a:t>
          </a:r>
          <a:r>
            <a:rPr lang="en-US" altLang="ja-JP" sz="1600" kern="1200" dirty="0"/>
            <a:t>--</a:t>
          </a:r>
          <a:r>
            <a:rPr lang="ja-JP" altLang="en-US" sz="1600" kern="1200"/>
            <a:t>最完整意义上的信仰告白。在这些文件中，路德传递了他所接受的东西，一次又一次地指明上帝在律法和福音中为其行事的人</a:t>
          </a:r>
          <a:r>
            <a:rPr lang="en-US" altLang="ja-JP" sz="1600" kern="1200" dirty="0"/>
            <a:t>--</a:t>
          </a:r>
          <a:r>
            <a:rPr lang="ja-JP" altLang="en-US" sz="1600" kern="1200"/>
            <a:t>上帝为我、为贵族、为我、为我们，最重要的是，</a:t>
          </a:r>
          <a:r>
            <a:rPr lang="en-US" altLang="ja-JP" sz="1600" kern="1200" dirty="0"/>
            <a:t>"</a:t>
          </a:r>
          <a:r>
            <a:rPr lang="ja-JP" altLang="en-US" sz="1600" kern="1200"/>
            <a:t>为你们</a:t>
          </a:r>
          <a:r>
            <a:rPr lang="en-US" altLang="ja-JP" sz="1600" kern="1200" dirty="0"/>
            <a:t>"</a:t>
          </a:r>
          <a:r>
            <a:rPr lang="ja-JP" altLang="en-US" sz="1600" kern="1200"/>
            <a:t>。尽管他在</a:t>
          </a:r>
          <a:r>
            <a:rPr lang="en-US" altLang="ja-JP" sz="1600" kern="1200" dirty="0"/>
            <a:t>《</a:t>
          </a:r>
          <a:r>
            <a:rPr lang="ja-JP" altLang="en-US" sz="1600" kern="1200"/>
            <a:t>大问答</a:t>
          </a:r>
          <a:r>
            <a:rPr lang="en-US" altLang="ja-JP" sz="1600" kern="1200" dirty="0"/>
            <a:t>》</a:t>
          </a:r>
          <a:r>
            <a:rPr lang="ja-JP" altLang="en-US" sz="1600" kern="1200"/>
            <a:t>中偶尔会回到二阶论述，对牧师和教师讲话，但他总是很快回到直接见证的层面。在这两部教义中，路德都是实实在在地交出货物，从信仰讲到信仰。
</a:t>
          </a:r>
          <a:r>
            <a:rPr lang="en-US" sz="1600" kern="1200" dirty="0" err="1"/>
            <a:t>Arand</a:t>
          </a:r>
          <a:r>
            <a:rPr lang="en-US" sz="1600" kern="1200" dirty="0"/>
            <a:t>, Charles P.; Robert Kolb; James A. </a:t>
          </a:r>
          <a:r>
            <a:rPr lang="en-US" sz="1600" kern="1200" dirty="0" err="1"/>
            <a:t>Nestingen</a:t>
          </a:r>
          <a:r>
            <a:rPr lang="en-US" sz="1600" kern="1200" dirty="0"/>
            <a:t>. The Lutheran Confessions (p. 77). Fortress Press. Kindle Edition. </a:t>
          </a:r>
        </a:p>
      </dsp:txBody>
      <dsp:txXfrm>
        <a:off x="75163" y="1837673"/>
        <a:ext cx="10765543" cy="13893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E45E5-9338-434A-8671-D8F86A7CFD3A}">
      <dsp:nvSpPr>
        <dsp:cNvPr id="0" name=""/>
        <dsp:cNvSpPr/>
      </dsp:nvSpPr>
      <dsp:spPr>
        <a:xfrm>
          <a:off x="0" y="215490"/>
          <a:ext cx="6900512" cy="25108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 Luther’s original question, “Was </a:t>
          </a:r>
          <a:r>
            <a:rPr lang="en-US" sz="2900" kern="1200" dirty="0" err="1"/>
            <a:t>ist</a:t>
          </a:r>
          <a:r>
            <a:rPr lang="en-US" sz="2900" kern="1200" dirty="0"/>
            <a:t> das?,” sets up an answer that declares what God is doing, perhaps reflecting Luther’s own experience at the time he was writing the catechism, as he heard precisely that question from his not quite three-year-old son </a:t>
          </a:r>
          <a:r>
            <a:rPr lang="en-US" sz="2900" kern="1200" dirty="0" err="1"/>
            <a:t>Hans.38</a:t>
          </a:r>
          <a:r>
            <a:rPr lang="en-US" sz="2900" kern="1200" dirty="0"/>
            <a:t> For this reason, in the explanations of the Small Catechism, God claims virtually every verb.</a:t>
          </a:r>
        </a:p>
      </dsp:txBody>
      <dsp:txXfrm>
        <a:off x="122568" y="338058"/>
        <a:ext cx="6655376" cy="2265683"/>
      </dsp:txXfrm>
    </dsp:sp>
    <dsp:sp modelId="{BD3D12B4-C51D-43D6-AA36-74E54C40C0D3}">
      <dsp:nvSpPr>
        <dsp:cNvPr id="0" name=""/>
        <dsp:cNvSpPr/>
      </dsp:nvSpPr>
      <dsp:spPr>
        <a:xfrm>
          <a:off x="0" y="2809830"/>
          <a:ext cx="6900512" cy="2510819"/>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altLang="ja-JP" sz="2100" kern="1200" dirty="0"/>
            <a:t>- </a:t>
          </a:r>
          <a:r>
            <a:rPr lang="ja-JP" altLang="en-US" sz="2100" kern="1200"/>
            <a:t>路德最初的问题 </a:t>
          </a:r>
          <a:r>
            <a:rPr lang="en-US" altLang="ja-JP" sz="2100" kern="1200" dirty="0"/>
            <a:t>"</a:t>
          </a:r>
          <a:r>
            <a:rPr lang="en-US" sz="2100" kern="1200" dirty="0"/>
            <a:t>Was </a:t>
          </a:r>
          <a:r>
            <a:rPr lang="en-US" sz="2100" kern="1200" dirty="0" err="1"/>
            <a:t>ist</a:t>
          </a:r>
          <a:r>
            <a:rPr lang="en-US" sz="2100" kern="1200" dirty="0"/>
            <a:t> das? "</a:t>
          </a:r>
          <a:r>
            <a:rPr lang="ja-JP" altLang="en-US" sz="2100" kern="1200"/>
            <a:t>设置了一个宣布上帝正在做什么的答案，这也许反映了路德在撰写教义时的亲身经历，因为他正是从他还不到三岁的儿子汉斯那里听到了这个问题。由于这个原因，在小教义的解释中，上帝几乎占据了每一个动词。
</a:t>
          </a:r>
          <a:r>
            <a:rPr lang="en-US" sz="1600" kern="1200" dirty="0" err="1"/>
            <a:t>Arand</a:t>
          </a:r>
          <a:r>
            <a:rPr lang="en-US" sz="1600" kern="1200" dirty="0"/>
            <a:t>, Charles P.; Robert Kolb; James A. </a:t>
          </a:r>
          <a:r>
            <a:rPr lang="en-US" sz="1600" kern="1200" dirty="0" err="1"/>
            <a:t>Nestingen</a:t>
          </a:r>
          <a:r>
            <a:rPr lang="en-US" sz="1600" kern="1200" dirty="0"/>
            <a:t>. The Lutheran Confessions (p. 77). Fortress Press. Kindle Edition. </a:t>
          </a:r>
          <a:endParaRPr lang="en-US" sz="2100" kern="1200" dirty="0"/>
        </a:p>
      </dsp:txBody>
      <dsp:txXfrm>
        <a:off x="122568" y="2932398"/>
        <a:ext cx="6655376" cy="22656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16T22:30:28.536"/>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0CECA-B882-2148-AE76-EB9EE7394CF0}" type="datetimeFigureOut">
              <a:rPr lang="en-US" smtClean="0"/>
              <a:t>7/31/21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CB84C-FE37-C14C-988F-EF573D43D22B}" type="slidenum">
              <a:rPr lang="en-US" smtClean="0"/>
              <a:t>‹#›</a:t>
            </a:fld>
            <a:endParaRPr lang="en-US"/>
          </a:p>
        </p:txBody>
      </p:sp>
    </p:spTree>
    <p:extLst>
      <p:ext uri="{BB962C8B-B14F-4D97-AF65-F5344CB8AC3E}">
        <p14:creationId xmlns:p14="http://schemas.microsoft.com/office/powerpoint/2010/main" val="257271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7/31/21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9272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5221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368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2619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7410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9579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6816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578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5231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324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7/31/21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658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7/31/21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9442690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hyperlink" Target="https://www.cui.edu/academicprograms/graduate/cmc"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AA9364-C6E8-D240-83AA-F4FAAED75DF1}"/>
              </a:ext>
            </a:extLst>
          </p:cNvPr>
          <p:cNvSpPr>
            <a:spLocks noGrp="1"/>
          </p:cNvSpPr>
          <p:nvPr>
            <p:ph type="title"/>
          </p:nvPr>
        </p:nvSpPr>
        <p:spPr>
          <a:xfrm>
            <a:off x="630936" y="640080"/>
            <a:ext cx="4818888" cy="1481328"/>
          </a:xfrm>
        </p:spPr>
        <p:txBody>
          <a:bodyPr vert="horz" lIns="91440" tIns="45720" rIns="91440" bIns="45720" rtlCol="0" anchor="b">
            <a:normAutofit/>
          </a:bodyPr>
          <a:lstStyle/>
          <a:p>
            <a:pPr>
              <a:lnSpc>
                <a:spcPct val="90000"/>
              </a:lnSpc>
            </a:pPr>
            <a:r>
              <a:rPr lang="zh-CN" altLang="en-US" b="1" dirty="0"/>
              <a:t>路德大小问答</a:t>
            </a:r>
            <a:br>
              <a:rPr lang="en-US" altLang="zh-CN" b="1" dirty="0"/>
            </a:br>
            <a:r>
              <a:rPr lang="zh-CN" altLang="en-US" b="1" dirty="0"/>
              <a:t>背景要点</a:t>
            </a:r>
            <a:endParaRPr lang="en-US" b="1" dirty="0"/>
          </a:p>
        </p:txBody>
      </p:sp>
      <p:sp>
        <p:nvSpPr>
          <p:cNvPr id="3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EBB458"/>
          </a:solidFill>
          <a:ln w="38100" cap="rnd">
            <a:solidFill>
              <a:srgbClr val="EBB45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FF15820-52A0-6942-9E55-955AD66468FA}"/>
              </a:ext>
            </a:extLst>
          </p:cNvPr>
          <p:cNvSpPr txBox="1"/>
          <p:nvPr/>
        </p:nvSpPr>
        <p:spPr>
          <a:xfrm>
            <a:off x="630936" y="2660904"/>
            <a:ext cx="4818888" cy="3547872"/>
          </a:xfrm>
          <a:prstGeom prst="rect">
            <a:avLst/>
          </a:prstGeom>
        </p:spPr>
        <p:txBody>
          <a:bodyPr vert="horz" lIns="91440" tIns="45720" rIns="91440" bIns="45720" rtlCol="0" anchor="t">
            <a:normAutofit/>
          </a:bodyPr>
          <a:lstStyle/>
          <a:p>
            <a:pPr indent="-228600">
              <a:lnSpc>
                <a:spcPct val="110000"/>
              </a:lnSpc>
              <a:spcAft>
                <a:spcPts val="600"/>
              </a:spcAft>
              <a:buFont typeface="Arial" panose="020B0604020202020204" pitchFamily="34" charset="0"/>
              <a:buChar char="•"/>
            </a:pPr>
            <a:r>
              <a:rPr lang="zh-CN" altLang="en-US" b="1" dirty="0"/>
              <a:t>讲员：刘富涛 （微信</a:t>
            </a:r>
            <a:r>
              <a:rPr lang="en-US" altLang="zh-CN" b="1" dirty="0" err="1"/>
              <a:t>futaoliu-gary</a:t>
            </a:r>
            <a:r>
              <a:rPr lang="zh-CN" altLang="en-US" b="1" dirty="0"/>
              <a:t>）</a:t>
            </a:r>
            <a:endParaRPr lang="en-US" altLang="zh-CN" b="1" dirty="0"/>
          </a:p>
          <a:p>
            <a:pPr indent="-228600">
              <a:lnSpc>
                <a:spcPct val="110000"/>
              </a:lnSpc>
              <a:spcAft>
                <a:spcPts val="600"/>
              </a:spcAft>
              <a:buFont typeface="Arial" panose="020B0604020202020204" pitchFamily="34" charset="0"/>
              <a:buChar char="•"/>
            </a:pPr>
            <a:r>
              <a:rPr lang="zh-CN" altLang="en-US" b="1" dirty="0"/>
              <a:t>协同大学文学硕士神学专业 </a:t>
            </a:r>
            <a:r>
              <a:rPr lang="en-US" altLang="zh-CN" b="1" dirty="0"/>
              <a:t>2017-2021</a:t>
            </a:r>
          </a:p>
          <a:p>
            <a:pPr indent="-228600">
              <a:lnSpc>
                <a:spcPct val="110000"/>
              </a:lnSpc>
              <a:spcAft>
                <a:spcPts val="600"/>
              </a:spcAft>
              <a:buFont typeface="Arial" panose="020B0604020202020204" pitchFamily="34" charset="0"/>
              <a:buChar char="•"/>
            </a:pPr>
            <a:r>
              <a:rPr lang="zh-CN" altLang="en-US" b="1" dirty="0"/>
              <a:t>及</a:t>
            </a:r>
            <a:r>
              <a:rPr lang="en-US" altLang="zh-CN" b="1" dirty="0"/>
              <a:t>LCMS</a:t>
            </a:r>
            <a:r>
              <a:rPr lang="zh-CN" altLang="en-US" b="1" dirty="0"/>
              <a:t>牧职认证初审通过</a:t>
            </a:r>
            <a:endParaRPr lang="en-US" altLang="zh-CN" b="1" dirty="0"/>
          </a:p>
          <a:p>
            <a:pPr indent="-228600">
              <a:lnSpc>
                <a:spcPct val="110000"/>
              </a:lnSpc>
              <a:spcAft>
                <a:spcPts val="600"/>
              </a:spcAft>
              <a:buFont typeface="Arial" panose="020B0604020202020204" pitchFamily="34" charset="0"/>
              <a:buChar char="•"/>
            </a:pPr>
            <a:r>
              <a:rPr lang="en-US" altLang="zh-CN" b="1" dirty="0">
                <a:hlinkClick r:id="rId2"/>
              </a:rPr>
              <a:t>https://</a:t>
            </a:r>
            <a:r>
              <a:rPr lang="en-US" altLang="zh-CN" b="1" dirty="0" err="1">
                <a:hlinkClick r:id="rId2"/>
              </a:rPr>
              <a:t>www.cui.edu</a:t>
            </a:r>
            <a:r>
              <a:rPr lang="en-US" altLang="zh-CN" b="1" dirty="0">
                <a:hlinkClick r:id="rId2"/>
              </a:rPr>
              <a:t>/</a:t>
            </a:r>
            <a:r>
              <a:rPr lang="en-US" altLang="zh-CN" b="1" dirty="0" err="1">
                <a:hlinkClick r:id="rId2"/>
              </a:rPr>
              <a:t>academicprograms</a:t>
            </a:r>
            <a:r>
              <a:rPr lang="en-US" altLang="zh-CN" b="1" dirty="0">
                <a:hlinkClick r:id="rId2"/>
              </a:rPr>
              <a:t>/graduate/</a:t>
            </a:r>
            <a:r>
              <a:rPr lang="en-US" altLang="zh-CN" b="1" dirty="0" err="1">
                <a:hlinkClick r:id="rId2"/>
              </a:rPr>
              <a:t>cmc</a:t>
            </a:r>
            <a:endParaRPr lang="en-US" altLang="zh-CN" b="1" dirty="0"/>
          </a:p>
          <a:p>
            <a:pPr indent="-228600">
              <a:lnSpc>
                <a:spcPct val="110000"/>
              </a:lnSpc>
              <a:spcAft>
                <a:spcPts val="600"/>
              </a:spcAft>
              <a:buFont typeface="Arial" panose="020B0604020202020204" pitchFamily="34" charset="0"/>
              <a:buChar char="•"/>
            </a:pPr>
            <a:r>
              <a:rPr lang="zh-CN" altLang="en-US" b="1" dirty="0"/>
              <a:t>就读协同神学院博士班</a:t>
            </a:r>
            <a:endParaRPr lang="en-US" altLang="zh-CN" b="1" dirty="0"/>
          </a:p>
          <a:p>
            <a:pPr indent="-228600">
              <a:lnSpc>
                <a:spcPct val="110000"/>
              </a:lnSpc>
              <a:spcAft>
                <a:spcPts val="600"/>
              </a:spcAft>
              <a:buFont typeface="Arial" panose="020B0604020202020204" pitchFamily="34" charset="0"/>
              <a:buChar char="•"/>
            </a:pPr>
            <a:endParaRPr lang="en-US" dirty="0"/>
          </a:p>
        </p:txBody>
      </p:sp>
      <mc:AlternateContent xmlns:mc="http://schemas.openxmlformats.org/markup-compatibility/2006" xmlns:p14="http://schemas.microsoft.com/office/powerpoint/2010/main">
        <mc:Choice Requires="p14">
          <p:contentPart p14:bwMode="auto" r:id="rId3">
            <p14:nvContentPartPr>
              <p14:cNvPr id="36" name="Ink 3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36" name="Ink 3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5" name="Content Placeholder 4" descr="Logo&#10;&#10;Description automatically generated">
            <a:extLst>
              <a:ext uri="{FF2B5EF4-FFF2-40B4-BE49-F238E27FC236}">
                <a16:creationId xmlns:a16="http://schemas.microsoft.com/office/drawing/2014/main" id="{CE53A3F1-6BFC-EB45-A71F-9D131D9BE78B}"/>
              </a:ext>
            </a:extLst>
          </p:cNvPr>
          <p:cNvPicPr>
            <a:picLocks noGrp="1" noChangeAspect="1"/>
          </p:cNvPicPr>
          <p:nvPr>
            <p:ph idx="1"/>
          </p:nvPr>
        </p:nvPicPr>
        <p:blipFill>
          <a:blip r:embed="rId5"/>
          <a:stretch>
            <a:fillRect/>
          </a:stretch>
        </p:blipFill>
        <p:spPr>
          <a:xfrm>
            <a:off x="6099048" y="754106"/>
            <a:ext cx="5458968" cy="5349788"/>
          </a:xfrm>
          <a:prstGeom prst="rect">
            <a:avLst/>
          </a:prstGeom>
        </p:spPr>
      </p:pic>
      <p:sp>
        <p:nvSpPr>
          <p:cNvPr id="6" name="TextBox 5">
            <a:extLst>
              <a:ext uri="{FF2B5EF4-FFF2-40B4-BE49-F238E27FC236}">
                <a16:creationId xmlns:a16="http://schemas.microsoft.com/office/drawing/2014/main" id="{6529C46F-7E1E-9C48-9034-0B925DEE01B6}"/>
              </a:ext>
            </a:extLst>
          </p:cNvPr>
          <p:cNvSpPr txBox="1"/>
          <p:nvPr/>
        </p:nvSpPr>
        <p:spPr>
          <a:xfrm>
            <a:off x="630936" y="2807208"/>
            <a:ext cx="3429000" cy="3410712"/>
          </a:xfrm>
          <a:prstGeom prst="rect">
            <a:avLst/>
          </a:prstGeom>
        </p:spPr>
        <p:txBody>
          <a:bodyPr vert="horz" lIns="91440" tIns="45720" rIns="91440" bIns="45720" rtlCol="0" anchor="t">
            <a:normAutofit/>
          </a:bodyPr>
          <a:lstStyle/>
          <a:p>
            <a:pPr marL="228600">
              <a:lnSpc>
                <a:spcPct val="110000"/>
              </a:lnSpc>
              <a:spcAft>
                <a:spcPts val="600"/>
              </a:spcAft>
            </a:pPr>
            <a:endParaRPr lang="en-US" sz="2400" b="1" dirty="0"/>
          </a:p>
        </p:txBody>
      </p:sp>
    </p:spTree>
    <p:extLst>
      <p:ext uri="{BB962C8B-B14F-4D97-AF65-F5344CB8AC3E}">
        <p14:creationId xmlns:p14="http://schemas.microsoft.com/office/powerpoint/2010/main" val="318422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BAD96F-02EB-4A6A-92B8-6BDD70ED440C}"/>
              </a:ext>
            </a:extLst>
          </p:cNvPr>
          <p:cNvSpPr>
            <a:spLocks noGrp="1"/>
          </p:cNvSpPr>
          <p:nvPr>
            <p:ph type="title"/>
          </p:nvPr>
        </p:nvSpPr>
        <p:spPr>
          <a:xfrm>
            <a:off x="635000" y="634029"/>
            <a:ext cx="10921640" cy="1314698"/>
          </a:xfrm>
        </p:spPr>
        <p:txBody>
          <a:bodyPr anchor="ctr">
            <a:normAutofit/>
          </a:bodyPr>
          <a:lstStyle/>
          <a:p>
            <a:pPr algn="ctr">
              <a:lnSpc>
                <a:spcPct val="90000"/>
              </a:lnSpc>
            </a:pPr>
            <a:r>
              <a:rPr lang="zh-CN" altLang="en-US" sz="5600"/>
              <a:t>讲道，快递员</a:t>
            </a:r>
            <a:r>
              <a:rPr lang="en-US" altLang="zh-CN" sz="5600"/>
              <a:t>delivery the goods</a:t>
            </a:r>
            <a:endParaRPr lang="en-US" sz="5600"/>
          </a:p>
        </p:txBody>
      </p:sp>
      <p:sp>
        <p:nvSpPr>
          <p:cNvPr id="18"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AD80E04-3038-42F0-8D46-114C7BF75415}"/>
              </a:ext>
            </a:extLst>
          </p:cNvPr>
          <p:cNvGraphicFramePr>
            <a:graphicFrameLocks noGrp="1"/>
          </p:cNvGraphicFramePr>
          <p:nvPr>
            <p:ph idx="1"/>
            <p:extLst>
              <p:ext uri="{D42A27DB-BD31-4B8C-83A1-F6EECF244321}">
                <p14:modId xmlns:p14="http://schemas.microsoft.com/office/powerpoint/2010/main" val="2974240491"/>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1408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A7B6A8-1F96-4D4A-BABD-F1C5B8D56DC9}"/>
              </a:ext>
            </a:extLst>
          </p:cNvPr>
          <p:cNvSpPr>
            <a:spLocks noGrp="1"/>
          </p:cNvSpPr>
          <p:nvPr>
            <p:ph type="title"/>
          </p:nvPr>
        </p:nvSpPr>
        <p:spPr>
          <a:xfrm>
            <a:off x="635000" y="640823"/>
            <a:ext cx="3418659" cy="5583148"/>
          </a:xfrm>
        </p:spPr>
        <p:txBody>
          <a:bodyPr anchor="ctr">
            <a:normAutofit/>
          </a:bodyPr>
          <a:lstStyle/>
          <a:p>
            <a:r>
              <a:rPr lang="zh-CN" altLang="en-US" sz="6000" dirty="0"/>
              <a:t>动词属于上帝；这是什么？</a:t>
            </a:r>
            <a:endParaRPr lang="en-US" sz="6000" dirty="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BCE8239-70A5-4D14-9EFB-BA7A202BE835}"/>
              </a:ext>
            </a:extLst>
          </p:cNvPr>
          <p:cNvGraphicFramePr>
            <a:graphicFrameLocks noGrp="1"/>
          </p:cNvGraphicFramePr>
          <p:nvPr>
            <p:ph idx="1"/>
            <p:extLst>
              <p:ext uri="{D42A27DB-BD31-4B8C-83A1-F6EECF244321}">
                <p14:modId xmlns:p14="http://schemas.microsoft.com/office/powerpoint/2010/main" val="197257868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1084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D1FF6EC-6D03-4B0B-AB84-4075B9F49566}"/>
              </a:ext>
            </a:extLst>
          </p:cNvPr>
          <p:cNvSpPr>
            <a:spLocks noGrp="1"/>
          </p:cNvSpPr>
          <p:nvPr>
            <p:ph type="title"/>
          </p:nvPr>
        </p:nvSpPr>
        <p:spPr>
          <a:xfrm>
            <a:off x="635001" y="640823"/>
            <a:ext cx="3103194" cy="5583148"/>
          </a:xfrm>
        </p:spPr>
        <p:txBody>
          <a:bodyPr anchor="ctr">
            <a:normAutofit/>
          </a:bodyPr>
          <a:lstStyle/>
          <a:p>
            <a:r>
              <a:rPr lang="zh-CN" altLang="en-US">
                <a:solidFill>
                  <a:schemeClr val="bg1"/>
                </a:solidFill>
              </a:rPr>
              <a:t>日常用语和神学思想</a:t>
            </a:r>
            <a:endParaRPr lang="en-US">
              <a:solidFill>
                <a:schemeClr val="bg1"/>
              </a:solidFill>
            </a:endParaRPr>
          </a:p>
        </p:txBody>
      </p:sp>
      <p:graphicFrame>
        <p:nvGraphicFramePr>
          <p:cNvPr id="15" name="Content Placeholder 2">
            <a:extLst>
              <a:ext uri="{FF2B5EF4-FFF2-40B4-BE49-F238E27FC236}">
                <a16:creationId xmlns:a16="http://schemas.microsoft.com/office/drawing/2014/main" id="{DCB6596A-BF98-48FC-865B-D328E9A3C8CD}"/>
              </a:ext>
            </a:extLst>
          </p:cNvPr>
          <p:cNvGraphicFramePr>
            <a:graphicFrameLocks noGrp="1"/>
          </p:cNvGraphicFramePr>
          <p:nvPr>
            <p:ph idx="1"/>
            <p:extLst>
              <p:ext uri="{D42A27DB-BD31-4B8C-83A1-F6EECF244321}">
                <p14:modId xmlns:p14="http://schemas.microsoft.com/office/powerpoint/2010/main" val="171249043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64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7396C5-3049-4385-9263-C324EEE79802}"/>
              </a:ext>
            </a:extLst>
          </p:cNvPr>
          <p:cNvSpPr>
            <a:spLocks noGrp="1"/>
          </p:cNvSpPr>
          <p:nvPr>
            <p:ph type="title"/>
          </p:nvPr>
        </p:nvSpPr>
        <p:spPr>
          <a:xfrm>
            <a:off x="635000" y="640823"/>
            <a:ext cx="3418659" cy="5583148"/>
          </a:xfrm>
        </p:spPr>
        <p:txBody>
          <a:bodyPr anchor="ctr">
            <a:normAutofit/>
          </a:bodyPr>
          <a:lstStyle/>
          <a:p>
            <a:r>
              <a:rPr lang="zh-CN" altLang="en-US" sz="6000"/>
              <a:t>教义和宣讲</a:t>
            </a:r>
            <a:endParaRPr lang="en-US"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FE90233-AB64-46F4-9AAD-3CEEC44E914A}"/>
              </a:ext>
            </a:extLst>
          </p:cNvPr>
          <p:cNvGraphicFramePr>
            <a:graphicFrameLocks noGrp="1"/>
          </p:cNvGraphicFramePr>
          <p:nvPr>
            <p:ph idx="1"/>
            <p:extLst>
              <p:ext uri="{D42A27DB-BD31-4B8C-83A1-F6EECF244321}">
                <p14:modId xmlns:p14="http://schemas.microsoft.com/office/powerpoint/2010/main" val="212435935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98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8EBD260-3E6E-4328-89DF-8809E7C95A04}"/>
              </a:ext>
            </a:extLst>
          </p:cNvPr>
          <p:cNvSpPr>
            <a:spLocks noGrp="1"/>
          </p:cNvSpPr>
          <p:nvPr>
            <p:ph type="title"/>
          </p:nvPr>
        </p:nvSpPr>
        <p:spPr>
          <a:xfrm>
            <a:off x="635001" y="640823"/>
            <a:ext cx="3103194" cy="5583148"/>
          </a:xfrm>
        </p:spPr>
        <p:txBody>
          <a:bodyPr anchor="ctr">
            <a:normAutofit/>
          </a:bodyPr>
          <a:lstStyle/>
          <a:p>
            <a:r>
              <a:rPr lang="zh-CN" altLang="en-US">
                <a:solidFill>
                  <a:schemeClr val="bg1"/>
                </a:solidFill>
              </a:rPr>
              <a:t>问答的目标</a:t>
            </a:r>
            <a:r>
              <a:rPr lang="en-US" altLang="zh-CN">
                <a:solidFill>
                  <a:schemeClr val="bg1"/>
                </a:solidFill>
              </a:rPr>
              <a:t>	</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64CA0455-C0A1-4EE7-8193-03847A257898}"/>
              </a:ext>
            </a:extLst>
          </p:cNvPr>
          <p:cNvGraphicFramePr>
            <a:graphicFrameLocks noGrp="1"/>
          </p:cNvGraphicFramePr>
          <p:nvPr>
            <p:ph idx="1"/>
            <p:extLst>
              <p:ext uri="{D42A27DB-BD31-4B8C-83A1-F6EECF244321}">
                <p14:modId xmlns:p14="http://schemas.microsoft.com/office/powerpoint/2010/main" val="295694311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711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819E09-F0CE-4CDB-B1B0-72B6A290FB61}"/>
              </a:ext>
            </a:extLst>
          </p:cNvPr>
          <p:cNvSpPr>
            <a:spLocks noGrp="1"/>
          </p:cNvSpPr>
          <p:nvPr>
            <p:ph type="title"/>
          </p:nvPr>
        </p:nvSpPr>
        <p:spPr>
          <a:xfrm>
            <a:off x="576072" y="238539"/>
            <a:ext cx="11018520" cy="1434415"/>
          </a:xfrm>
        </p:spPr>
        <p:txBody>
          <a:bodyPr anchor="b">
            <a:normAutofit/>
          </a:bodyPr>
          <a:lstStyle/>
          <a:p>
            <a:r>
              <a:rPr lang="zh-CN" altLang="en-US" sz="7200" dirty="0"/>
              <a:t>主要资料</a:t>
            </a:r>
            <a:endParaRPr lang="en-US" sz="7200" dirty="0"/>
          </a:p>
        </p:txBody>
      </p:sp>
      <p:sp>
        <p:nvSpPr>
          <p:cNvPr id="18"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20925C"/>
          </a:solidFill>
          <a:ln w="38100" cap="rnd">
            <a:solidFill>
              <a:srgbClr val="20925C"/>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C40D9D-021E-4EC3-9BBF-DBA682EDFA07}"/>
              </a:ext>
            </a:extLst>
          </p:cNvPr>
          <p:cNvSpPr>
            <a:spLocks noGrp="1"/>
          </p:cNvSpPr>
          <p:nvPr>
            <p:ph idx="1"/>
          </p:nvPr>
        </p:nvSpPr>
        <p:spPr>
          <a:xfrm>
            <a:off x="572493" y="2071316"/>
            <a:ext cx="6713552" cy="4119172"/>
          </a:xfrm>
        </p:spPr>
        <p:txBody>
          <a:bodyPr anchor="t">
            <a:normAutofit/>
          </a:bodyPr>
          <a:lstStyle/>
          <a:p>
            <a:r>
              <a:rPr lang="en-US" altLang="zh-CN"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协同书</a:t>
            </a:r>
            <a:r>
              <a:rPr lang="en-US" altLang="zh-CN" b="1" dirty="0">
                <a:latin typeface="SimSun" panose="02010600030101010101" pitchFamily="2" charset="-122"/>
                <a:ea typeface="SimSun" panose="02010600030101010101" pitchFamily="2" charset="-122"/>
              </a:rPr>
              <a:t>》</a:t>
            </a:r>
            <a:r>
              <a:rPr lang="zh-CN" altLang="en-US" b="1" dirty="0">
                <a:latin typeface="SimSun" panose="02010600030101010101" pitchFamily="2" charset="-122"/>
                <a:ea typeface="SimSun" panose="02010600030101010101" pitchFamily="2" charset="-122"/>
              </a:rPr>
              <a:t>修订版</a:t>
            </a:r>
            <a:endParaRPr lang="en-US" altLang="zh-CN" b="1" dirty="0">
              <a:latin typeface="SimSun" panose="02010600030101010101" pitchFamily="2" charset="-122"/>
              <a:ea typeface="SimSun" panose="02010600030101010101" pitchFamily="2" charset="-122"/>
            </a:endParaRPr>
          </a:p>
          <a:p>
            <a:r>
              <a:rPr lang="en-US" b="1" dirty="0" err="1">
                <a:latin typeface="Arial Narrow" panose="020B0606020202030204" pitchFamily="34" charset="0"/>
              </a:rPr>
              <a:t>Arand</a:t>
            </a:r>
            <a:r>
              <a:rPr lang="en-US" b="1" dirty="0">
                <a:latin typeface="Arial Narrow" panose="020B0606020202030204" pitchFamily="34" charset="0"/>
              </a:rPr>
              <a:t>, Charles P.; Robert Kolb; James A. </a:t>
            </a:r>
            <a:r>
              <a:rPr lang="en-US" b="1" dirty="0" err="1">
                <a:latin typeface="Arial Narrow" panose="020B0606020202030204" pitchFamily="34" charset="0"/>
              </a:rPr>
              <a:t>Nestingen</a:t>
            </a:r>
            <a:r>
              <a:rPr lang="en-US" b="1" dirty="0">
                <a:latin typeface="Arial Narrow" panose="020B0606020202030204" pitchFamily="34" charset="0"/>
              </a:rPr>
              <a:t>. The Lutheran Confessions. Fortress Press. Kindle Edition. </a:t>
            </a:r>
          </a:p>
        </p:txBody>
      </p:sp>
      <p:pic>
        <p:nvPicPr>
          <p:cNvPr id="6" name="Picture 5">
            <a:extLst>
              <a:ext uri="{FF2B5EF4-FFF2-40B4-BE49-F238E27FC236}">
                <a16:creationId xmlns:a16="http://schemas.microsoft.com/office/drawing/2014/main" id="{7125A961-A944-4726-A7ED-BD9A39BAA8AC}"/>
              </a:ext>
            </a:extLst>
          </p:cNvPr>
          <p:cNvPicPr>
            <a:picLocks noChangeAspect="1"/>
          </p:cNvPicPr>
          <p:nvPr/>
        </p:nvPicPr>
        <p:blipFill rotWithShape="1">
          <a:blip r:embed="rId2"/>
          <a:srcRect t="2053" r="-2" b="17129"/>
          <a:stretch/>
        </p:blipFill>
        <p:spPr>
          <a:xfrm>
            <a:off x="7675658" y="2093976"/>
            <a:ext cx="3941064" cy="4096512"/>
          </a:xfrm>
          <a:prstGeom prst="rect">
            <a:avLst/>
          </a:prstGeom>
        </p:spPr>
      </p:pic>
    </p:spTree>
    <p:extLst>
      <p:ext uri="{BB962C8B-B14F-4D97-AF65-F5344CB8AC3E}">
        <p14:creationId xmlns:p14="http://schemas.microsoft.com/office/powerpoint/2010/main" val="361017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765671-DCA4-414B-81F9-17EAB9D6B524}"/>
              </a:ext>
            </a:extLst>
          </p:cNvPr>
          <p:cNvSpPr>
            <a:spLocks noGrp="1"/>
          </p:cNvSpPr>
          <p:nvPr>
            <p:ph type="title"/>
          </p:nvPr>
        </p:nvSpPr>
        <p:spPr>
          <a:xfrm>
            <a:off x="635000" y="640823"/>
            <a:ext cx="3418659" cy="5583148"/>
          </a:xfrm>
        </p:spPr>
        <p:txBody>
          <a:bodyPr anchor="ctr">
            <a:normAutofit/>
          </a:bodyPr>
          <a:lstStyle/>
          <a:p>
            <a:r>
              <a:rPr lang="zh-CN" altLang="en-US" sz="6000"/>
              <a:t>写作时间</a:t>
            </a:r>
            <a:endParaRPr lang="en-US"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D9ADE12-27FA-4221-9D9C-393CBAB50198}"/>
              </a:ext>
            </a:extLst>
          </p:cNvPr>
          <p:cNvGraphicFramePr>
            <a:graphicFrameLocks noGrp="1"/>
          </p:cNvGraphicFramePr>
          <p:nvPr>
            <p:ph idx="1"/>
            <p:extLst>
              <p:ext uri="{D42A27DB-BD31-4B8C-83A1-F6EECF244321}">
                <p14:modId xmlns:p14="http://schemas.microsoft.com/office/powerpoint/2010/main" val="408352355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5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55486DF-869D-49AB-B0CB-9B6FD613B478}"/>
              </a:ext>
            </a:extLst>
          </p:cNvPr>
          <p:cNvSpPr>
            <a:spLocks noGrp="1"/>
          </p:cNvSpPr>
          <p:nvPr>
            <p:ph type="title"/>
          </p:nvPr>
        </p:nvSpPr>
        <p:spPr>
          <a:xfrm>
            <a:off x="635001" y="640823"/>
            <a:ext cx="3103194" cy="5583148"/>
          </a:xfrm>
        </p:spPr>
        <p:txBody>
          <a:bodyPr anchor="ctr">
            <a:normAutofit/>
          </a:bodyPr>
          <a:lstStyle/>
          <a:p>
            <a:r>
              <a:rPr lang="zh-CN" altLang="en-US">
                <a:solidFill>
                  <a:schemeClr val="bg1"/>
                </a:solidFill>
              </a:rPr>
              <a:t>小问答：</a:t>
            </a:r>
            <a:r>
              <a:rPr lang="en-US" altLang="zh-CN">
                <a:solidFill>
                  <a:schemeClr val="bg1"/>
                </a:solidFill>
              </a:rPr>
              <a:t>Laybible</a:t>
            </a:r>
            <a:r>
              <a:rPr lang="zh-CN" altLang="en-US">
                <a:solidFill>
                  <a:schemeClr val="bg1"/>
                </a:solidFill>
              </a:rPr>
              <a:t>平信徒的圣经</a:t>
            </a:r>
            <a:r>
              <a:rPr lang="en-US" altLang="zh-CN">
                <a:solidFill>
                  <a:schemeClr val="bg1"/>
                </a:solidFill>
              </a:rPr>
              <a:t>	</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06CDDBD2-C5DD-4039-A166-040C7FC746D0}"/>
              </a:ext>
            </a:extLst>
          </p:cNvPr>
          <p:cNvGraphicFramePr>
            <a:graphicFrameLocks noGrp="1"/>
          </p:cNvGraphicFramePr>
          <p:nvPr>
            <p:ph idx="1"/>
            <p:extLst>
              <p:ext uri="{D42A27DB-BD31-4B8C-83A1-F6EECF244321}">
                <p14:modId xmlns:p14="http://schemas.microsoft.com/office/powerpoint/2010/main" val="149922833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380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2E28E8E-7DEE-4673-B1BA-B8B74FC2F553}"/>
              </a:ext>
            </a:extLst>
          </p:cNvPr>
          <p:cNvSpPr>
            <a:spLocks noGrp="1"/>
          </p:cNvSpPr>
          <p:nvPr>
            <p:ph type="title"/>
          </p:nvPr>
        </p:nvSpPr>
        <p:spPr>
          <a:xfrm>
            <a:off x="635001" y="640823"/>
            <a:ext cx="3103194" cy="5583148"/>
          </a:xfrm>
        </p:spPr>
        <p:txBody>
          <a:bodyPr anchor="ctr">
            <a:normAutofit/>
          </a:bodyPr>
          <a:lstStyle/>
          <a:p>
            <a:r>
              <a:rPr lang="zh-CN" altLang="en-US">
                <a:solidFill>
                  <a:schemeClr val="bg1"/>
                </a:solidFill>
              </a:rPr>
              <a:t>出发点</a:t>
            </a:r>
            <a:r>
              <a:rPr lang="en-US" altLang="zh-CN">
                <a:solidFill>
                  <a:schemeClr val="bg1"/>
                </a:solidFill>
              </a:rPr>
              <a:t>starting point	</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4E8A5C04-E57D-46BA-B25E-B8AE8D65C0AF}"/>
              </a:ext>
            </a:extLst>
          </p:cNvPr>
          <p:cNvGraphicFramePr>
            <a:graphicFrameLocks noGrp="1"/>
          </p:cNvGraphicFramePr>
          <p:nvPr>
            <p:ph idx="1"/>
            <p:extLst>
              <p:ext uri="{D42A27DB-BD31-4B8C-83A1-F6EECF244321}">
                <p14:modId xmlns:p14="http://schemas.microsoft.com/office/powerpoint/2010/main" val="172637023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15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9C50D2-B37B-4DE1-930F-92E13A9D954E}"/>
              </a:ext>
            </a:extLst>
          </p:cNvPr>
          <p:cNvSpPr>
            <a:spLocks noGrp="1"/>
          </p:cNvSpPr>
          <p:nvPr>
            <p:ph type="title"/>
          </p:nvPr>
        </p:nvSpPr>
        <p:spPr>
          <a:xfrm>
            <a:off x="635000" y="640823"/>
            <a:ext cx="3418659" cy="5583148"/>
          </a:xfrm>
        </p:spPr>
        <p:txBody>
          <a:bodyPr anchor="ctr">
            <a:normAutofit/>
          </a:bodyPr>
          <a:lstStyle/>
          <a:p>
            <a:r>
              <a:rPr lang="zh-CN" altLang="en-US" sz="6000"/>
              <a:t>路德的大公教会</a:t>
            </a:r>
            <a:r>
              <a:rPr lang="en-US" altLang="zh-CN" sz="6000"/>
              <a:t>	</a:t>
            </a:r>
            <a:endParaRPr lang="en-US"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37BA01C-1E93-4F17-8FCA-67944E3515FE}"/>
              </a:ext>
            </a:extLst>
          </p:cNvPr>
          <p:cNvGraphicFramePr>
            <a:graphicFrameLocks noGrp="1"/>
          </p:cNvGraphicFramePr>
          <p:nvPr>
            <p:ph idx="1"/>
            <p:extLst>
              <p:ext uri="{D42A27DB-BD31-4B8C-83A1-F6EECF244321}">
                <p14:modId xmlns:p14="http://schemas.microsoft.com/office/powerpoint/2010/main" val="387422455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52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F9B52B-60F7-4430-A77D-CC6F7E26C890}"/>
              </a:ext>
            </a:extLst>
          </p:cNvPr>
          <p:cNvSpPr>
            <a:spLocks noGrp="1"/>
          </p:cNvSpPr>
          <p:nvPr>
            <p:ph type="title"/>
          </p:nvPr>
        </p:nvSpPr>
        <p:spPr>
          <a:xfrm>
            <a:off x="635000" y="640823"/>
            <a:ext cx="3418659" cy="5583148"/>
          </a:xfrm>
        </p:spPr>
        <p:txBody>
          <a:bodyPr anchor="ctr">
            <a:normAutofit/>
          </a:bodyPr>
          <a:lstStyle/>
          <a:p>
            <a:r>
              <a:rPr lang="zh-CN" altLang="en-US" sz="6000"/>
              <a:t>藉信称义</a:t>
            </a:r>
            <a:endParaRPr lang="en-US" sz="6000"/>
          </a:p>
        </p:txBody>
      </p:sp>
      <p:sp>
        <p:nvSpPr>
          <p:cNvPr id="25"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BB05B1C-1A97-4D7F-B5A0-F0DC8E0EB8E8}"/>
              </a:ext>
            </a:extLst>
          </p:cNvPr>
          <p:cNvGraphicFramePr>
            <a:graphicFrameLocks noGrp="1"/>
          </p:cNvGraphicFramePr>
          <p:nvPr>
            <p:ph idx="1"/>
            <p:extLst>
              <p:ext uri="{D42A27DB-BD31-4B8C-83A1-F6EECF244321}">
                <p14:modId xmlns:p14="http://schemas.microsoft.com/office/powerpoint/2010/main" val="65477384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93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92FEDEF-DA0C-4320-9119-33E97DD47F4B}"/>
              </a:ext>
            </a:extLst>
          </p:cNvPr>
          <p:cNvSpPr>
            <a:spLocks noGrp="1"/>
          </p:cNvSpPr>
          <p:nvPr>
            <p:ph type="title"/>
          </p:nvPr>
        </p:nvSpPr>
        <p:spPr>
          <a:xfrm>
            <a:off x="635001" y="640823"/>
            <a:ext cx="3103194" cy="5583148"/>
          </a:xfrm>
        </p:spPr>
        <p:txBody>
          <a:bodyPr anchor="ctr">
            <a:normAutofit/>
          </a:bodyPr>
          <a:lstStyle/>
          <a:p>
            <a:r>
              <a:rPr lang="zh-CN" altLang="en-US">
                <a:solidFill>
                  <a:schemeClr val="bg1"/>
                </a:solidFill>
              </a:rPr>
              <a:t>圣道和生活相遇</a:t>
            </a:r>
            <a:endParaRPr lang="en-US">
              <a:solidFill>
                <a:schemeClr val="bg1"/>
              </a:solidFill>
            </a:endParaRPr>
          </a:p>
        </p:txBody>
      </p:sp>
      <p:graphicFrame>
        <p:nvGraphicFramePr>
          <p:cNvPr id="5" name="Content Placeholder 2">
            <a:extLst>
              <a:ext uri="{FF2B5EF4-FFF2-40B4-BE49-F238E27FC236}">
                <a16:creationId xmlns:a16="http://schemas.microsoft.com/office/drawing/2014/main" id="{657D0BE3-9BD9-423C-BD87-BD71F8C234FC}"/>
              </a:ext>
            </a:extLst>
          </p:cNvPr>
          <p:cNvGraphicFramePr>
            <a:graphicFrameLocks noGrp="1"/>
          </p:cNvGraphicFramePr>
          <p:nvPr>
            <p:ph idx="1"/>
            <p:extLst>
              <p:ext uri="{D42A27DB-BD31-4B8C-83A1-F6EECF244321}">
                <p14:modId xmlns:p14="http://schemas.microsoft.com/office/powerpoint/2010/main" val="32800973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754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F98B1-4295-43FD-9F03-031332D15D50}"/>
              </a:ext>
            </a:extLst>
          </p:cNvPr>
          <p:cNvSpPr>
            <a:spLocks noGrp="1"/>
          </p:cNvSpPr>
          <p:nvPr>
            <p:ph type="title"/>
          </p:nvPr>
        </p:nvSpPr>
        <p:spPr>
          <a:xfrm>
            <a:off x="635000" y="640823"/>
            <a:ext cx="3418659" cy="5583148"/>
          </a:xfrm>
        </p:spPr>
        <p:txBody>
          <a:bodyPr anchor="ctr">
            <a:normAutofit/>
          </a:bodyPr>
          <a:lstStyle/>
          <a:p>
            <a:r>
              <a:rPr lang="zh-CN" altLang="en-US" sz="6000"/>
              <a:t>见证</a:t>
            </a:r>
            <a:r>
              <a:rPr lang="en-US" altLang="zh-CN" sz="6000"/>
              <a:t>/</a:t>
            </a:r>
            <a:r>
              <a:rPr lang="zh-CN" altLang="en-US" sz="6000"/>
              <a:t>证道，神学思想</a:t>
            </a:r>
            <a:endParaRPr lang="en-US" sz="6000"/>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126B932-5350-4B48-83BB-65E2A2623699}"/>
              </a:ext>
            </a:extLst>
          </p:cNvPr>
          <p:cNvGraphicFramePr>
            <a:graphicFrameLocks noGrp="1"/>
          </p:cNvGraphicFramePr>
          <p:nvPr>
            <p:ph idx="1"/>
            <p:extLst>
              <p:ext uri="{D42A27DB-BD31-4B8C-83A1-F6EECF244321}">
                <p14:modId xmlns:p14="http://schemas.microsoft.com/office/powerpoint/2010/main" val="354277190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9548909"/>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1687</Words>
  <Application>Microsoft Macintosh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SimSun</vt:lpstr>
      <vt:lpstr>Arial</vt:lpstr>
      <vt:lpstr>Arial Narrow</vt:lpstr>
      <vt:lpstr>Calibri</vt:lpstr>
      <vt:lpstr>Modern Love</vt:lpstr>
      <vt:lpstr>The Hand</vt:lpstr>
      <vt:lpstr>SketchyVTI</vt:lpstr>
      <vt:lpstr>路德大小问答 背景要点</vt:lpstr>
      <vt:lpstr>主要资料</vt:lpstr>
      <vt:lpstr>写作时间</vt:lpstr>
      <vt:lpstr>小问答：Laybible平信徒的圣经 </vt:lpstr>
      <vt:lpstr>出发点starting point </vt:lpstr>
      <vt:lpstr>路德的大公教会 </vt:lpstr>
      <vt:lpstr>藉信称义</vt:lpstr>
      <vt:lpstr>圣道和生活相遇</vt:lpstr>
      <vt:lpstr>见证/证道，神学思想</vt:lpstr>
      <vt:lpstr>讲道，快递员delivery the goods</vt:lpstr>
      <vt:lpstr>动词属于上帝；这是什么？</vt:lpstr>
      <vt:lpstr>日常用语和神学思想</vt:lpstr>
      <vt:lpstr>教义和宣讲</vt:lpstr>
      <vt:lpstr>问答的目标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FutaoLiu</dc:creator>
  <cp:lastModifiedBy>FutaoLiu</cp:lastModifiedBy>
  <cp:revision>101</cp:revision>
  <dcterms:created xsi:type="dcterms:W3CDTF">2021-03-26T18:34:44Z</dcterms:created>
  <dcterms:modified xsi:type="dcterms:W3CDTF">2021-07-31T12:43:12Z</dcterms:modified>
</cp:coreProperties>
</file>